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7" r:id="rId2"/>
    <p:sldId id="298" r:id="rId3"/>
    <p:sldId id="325" r:id="rId4"/>
    <p:sldId id="363" r:id="rId5"/>
    <p:sldId id="364" r:id="rId6"/>
    <p:sldId id="352" r:id="rId7"/>
    <p:sldId id="350" r:id="rId8"/>
    <p:sldId id="324" r:id="rId9"/>
    <p:sldId id="347" r:id="rId10"/>
    <p:sldId id="349" r:id="rId11"/>
    <p:sldId id="353" r:id="rId12"/>
    <p:sldId id="351" r:id="rId13"/>
    <p:sldId id="376" r:id="rId14"/>
    <p:sldId id="326" r:id="rId15"/>
    <p:sldId id="348" r:id="rId16"/>
    <p:sldId id="377" r:id="rId17"/>
    <p:sldId id="335" r:id="rId18"/>
    <p:sldId id="354" r:id="rId19"/>
    <p:sldId id="337" r:id="rId20"/>
    <p:sldId id="355" r:id="rId21"/>
    <p:sldId id="338" r:id="rId22"/>
    <p:sldId id="336" r:id="rId23"/>
    <p:sldId id="356" r:id="rId24"/>
    <p:sldId id="365" r:id="rId25"/>
    <p:sldId id="366" r:id="rId26"/>
    <p:sldId id="367" r:id="rId27"/>
    <p:sldId id="339" r:id="rId28"/>
    <p:sldId id="368" r:id="rId29"/>
    <p:sldId id="369" r:id="rId30"/>
    <p:sldId id="370" r:id="rId31"/>
    <p:sldId id="371" r:id="rId32"/>
    <p:sldId id="331" r:id="rId33"/>
    <p:sldId id="372" r:id="rId34"/>
    <p:sldId id="373" r:id="rId35"/>
    <p:sldId id="374" r:id="rId36"/>
    <p:sldId id="375" r:id="rId37"/>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38189"/>
    <a:srgbClr val="14444F"/>
    <a:srgbClr val="009999"/>
    <a:srgbClr val="429AA1"/>
    <a:srgbClr val="16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50" autoAdjust="0"/>
    <p:restoredTop sz="94660"/>
  </p:normalViewPr>
  <p:slideViewPr>
    <p:cSldViewPr snapToGrid="0" showGuides="1">
      <p:cViewPr varScale="1">
        <p:scale>
          <a:sx n="114" d="100"/>
          <a:sy n="114" d="100"/>
        </p:scale>
        <p:origin x="270"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D\&#1056;&#1040;&#1041;&#1054;&#1058;&#1040;\&#1056;&#1062;&#1054;&#1048;\2026\07%20&#1048;&#1070;&#1051;&#1068;\&#1042;&#1055;&#1056;%20&#1055;&#1088;&#1077;&#1079;&#1077;&#1085;&#1090;&#1072;&#1094;&#1080;&#1080;\01&#1056;&#1077;&#1079;.%20&#1042;&#1055;&#1056;%20&#1041;&#1080;&#1086;&#1083;&#1086;&#1075;&#1080;&#1103;\&#1056;&#1072;&#1089;&#1087;&#1088;&#1077;&#1076;&#1077;&#1083;&#1077;&#1085;&#1080;&#1077;%20&#1087;&#1077;&#1088;&#1074;&#1080;&#1095;&#1085;&#1099;&#1093;%20&#1073;&#1072;&#1083;&#1083;&#1086;&#1074;\&#1060;4_&#1056;&#1072;&#1089;&#1087;&#1088;&#1077;&#1076;&#1077;&#1083;&#1077;&#1085;&#1080;&#1077;%20&#1087;&#1077;&#1088;&#1074;&#1080;&#1095;&#1085;&#1099;&#1093;%20&#1073;&#1072;&#1083;&#1083;&#1086;&#1074;5&#1082;&#108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баллов5кл.xlsx]БИО'!$A$2</c:f>
              <c:strCache>
                <c:ptCount val="1"/>
                <c:pt idx="0">
                  <c:v>По России</c:v>
                </c:pt>
              </c:strCache>
            </c:strRef>
          </c:tx>
          <c:spPr>
            <a:solidFill>
              <a:schemeClr val="accent1"/>
            </a:solidFill>
            <a:ln>
              <a:noFill/>
            </a:ln>
            <a:effectLst/>
          </c:spPr>
          <c:invertIfNegative val="0"/>
          <c:cat>
            <c:numRef>
              <c:f>'[Ф4_Распределение первичных баллов5кл.xlsx]БИО'!$E$1:$AV$1</c:f>
              <c:numCache>
                <c:formatCode>General</c:formatCode>
                <c:ptCount val="4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numCache>
            </c:numRef>
          </c:cat>
          <c:val>
            <c:numRef>
              <c:f>'[Ф4_Распределение первичных баллов5кл.xlsx]БИО'!$E$2:$AV$2</c:f>
              <c:numCache>
                <c:formatCode>General</c:formatCode>
                <c:ptCount val="44"/>
                <c:pt idx="0">
                  <c:v>0</c:v>
                </c:pt>
                <c:pt idx="1">
                  <c:v>0</c:v>
                </c:pt>
                <c:pt idx="2">
                  <c:v>0</c:v>
                </c:pt>
                <c:pt idx="3">
                  <c:v>0</c:v>
                </c:pt>
                <c:pt idx="4">
                  <c:v>0.1</c:v>
                </c:pt>
                <c:pt idx="5">
                  <c:v>0.1</c:v>
                </c:pt>
                <c:pt idx="6">
                  <c:v>0.1</c:v>
                </c:pt>
                <c:pt idx="7">
                  <c:v>0.2</c:v>
                </c:pt>
                <c:pt idx="8">
                  <c:v>0.3</c:v>
                </c:pt>
                <c:pt idx="9">
                  <c:v>0.3</c:v>
                </c:pt>
                <c:pt idx="10">
                  <c:v>0.4</c:v>
                </c:pt>
                <c:pt idx="11">
                  <c:v>0.5</c:v>
                </c:pt>
                <c:pt idx="12">
                  <c:v>0.6</c:v>
                </c:pt>
                <c:pt idx="13">
                  <c:v>2</c:v>
                </c:pt>
                <c:pt idx="14">
                  <c:v>2.4</c:v>
                </c:pt>
                <c:pt idx="15">
                  <c:v>2.5</c:v>
                </c:pt>
                <c:pt idx="16">
                  <c:v>2.7</c:v>
                </c:pt>
                <c:pt idx="17">
                  <c:v>2.8</c:v>
                </c:pt>
                <c:pt idx="18">
                  <c:v>3</c:v>
                </c:pt>
                <c:pt idx="19">
                  <c:v>3.2</c:v>
                </c:pt>
                <c:pt idx="20">
                  <c:v>3.3</c:v>
                </c:pt>
                <c:pt idx="21">
                  <c:v>3.4</c:v>
                </c:pt>
                <c:pt idx="22">
                  <c:v>3.4</c:v>
                </c:pt>
                <c:pt idx="23">
                  <c:v>3.5</c:v>
                </c:pt>
                <c:pt idx="24">
                  <c:v>3.3</c:v>
                </c:pt>
                <c:pt idx="25">
                  <c:v>6.6</c:v>
                </c:pt>
                <c:pt idx="26">
                  <c:v>6.4</c:v>
                </c:pt>
                <c:pt idx="27">
                  <c:v>5.8</c:v>
                </c:pt>
                <c:pt idx="28">
                  <c:v>5.2</c:v>
                </c:pt>
                <c:pt idx="29">
                  <c:v>4.8</c:v>
                </c:pt>
                <c:pt idx="30">
                  <c:v>4.4000000000000004</c:v>
                </c:pt>
                <c:pt idx="31">
                  <c:v>3.9</c:v>
                </c:pt>
                <c:pt idx="32">
                  <c:v>3.6</c:v>
                </c:pt>
                <c:pt idx="33">
                  <c:v>3.1</c:v>
                </c:pt>
                <c:pt idx="34">
                  <c:v>2.7</c:v>
                </c:pt>
                <c:pt idx="35">
                  <c:v>2.2000000000000002</c:v>
                </c:pt>
                <c:pt idx="36">
                  <c:v>4.3</c:v>
                </c:pt>
                <c:pt idx="37">
                  <c:v>3.2</c:v>
                </c:pt>
                <c:pt idx="38">
                  <c:v>2.2000000000000002</c:v>
                </c:pt>
                <c:pt idx="39">
                  <c:v>1.5</c:v>
                </c:pt>
                <c:pt idx="40">
                  <c:v>1</c:v>
                </c:pt>
                <c:pt idx="41">
                  <c:v>0.6</c:v>
                </c:pt>
                <c:pt idx="42">
                  <c:v>0.3</c:v>
                </c:pt>
                <c:pt idx="43">
                  <c:v>0.1</c:v>
                </c:pt>
              </c:numCache>
            </c:numRef>
          </c:val>
          <c:extLst>
            <c:ext xmlns:c16="http://schemas.microsoft.com/office/drawing/2014/chart" uri="{C3380CC4-5D6E-409C-BE32-E72D297353CC}">
              <c16:uniqueId val="{00000000-42B7-4182-86D4-0EFFAFC95231}"/>
            </c:ext>
          </c:extLst>
        </c:ser>
        <c:ser>
          <c:idx val="1"/>
          <c:order val="1"/>
          <c:tx>
            <c:strRef>
              <c:f>'[Ф4_Распределение первичных баллов5кл.xlsx]БИО'!$A$3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баллов5кл.xlsx]БИО'!$E$1:$AV$1</c:f>
              <c:numCache>
                <c:formatCode>General</c:formatCode>
                <c:ptCount val="4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numCache>
            </c:numRef>
          </c:cat>
          <c:val>
            <c:numRef>
              <c:f>'[Ф4_Распределение первичных баллов5кл.xlsx]БИО'!$E$3:$AV$3</c:f>
              <c:numCache>
                <c:formatCode>General</c:formatCode>
                <c:ptCount val="44"/>
                <c:pt idx="0">
                  <c:v>0</c:v>
                </c:pt>
                <c:pt idx="1">
                  <c:v>0</c:v>
                </c:pt>
                <c:pt idx="2">
                  <c:v>0</c:v>
                </c:pt>
                <c:pt idx="3">
                  <c:v>0.1</c:v>
                </c:pt>
                <c:pt idx="4">
                  <c:v>0.1</c:v>
                </c:pt>
                <c:pt idx="5">
                  <c:v>0.1</c:v>
                </c:pt>
                <c:pt idx="6">
                  <c:v>0.3</c:v>
                </c:pt>
                <c:pt idx="7">
                  <c:v>0.1</c:v>
                </c:pt>
                <c:pt idx="8">
                  <c:v>0.2</c:v>
                </c:pt>
                <c:pt idx="9">
                  <c:v>0.4</c:v>
                </c:pt>
                <c:pt idx="10">
                  <c:v>0.4</c:v>
                </c:pt>
                <c:pt idx="11">
                  <c:v>0.5</c:v>
                </c:pt>
                <c:pt idx="12">
                  <c:v>0.5</c:v>
                </c:pt>
                <c:pt idx="13">
                  <c:v>2.6</c:v>
                </c:pt>
                <c:pt idx="14">
                  <c:v>2.9</c:v>
                </c:pt>
                <c:pt idx="15">
                  <c:v>2.8</c:v>
                </c:pt>
                <c:pt idx="16">
                  <c:v>3.1</c:v>
                </c:pt>
                <c:pt idx="17">
                  <c:v>3.6</c:v>
                </c:pt>
                <c:pt idx="18">
                  <c:v>3.8</c:v>
                </c:pt>
                <c:pt idx="19">
                  <c:v>3.9</c:v>
                </c:pt>
                <c:pt idx="20">
                  <c:v>3.7</c:v>
                </c:pt>
                <c:pt idx="21">
                  <c:v>4</c:v>
                </c:pt>
                <c:pt idx="22">
                  <c:v>3.8</c:v>
                </c:pt>
                <c:pt idx="23">
                  <c:v>3.9</c:v>
                </c:pt>
                <c:pt idx="24">
                  <c:v>3.4</c:v>
                </c:pt>
                <c:pt idx="25">
                  <c:v>7.4</c:v>
                </c:pt>
                <c:pt idx="26">
                  <c:v>6.4</c:v>
                </c:pt>
                <c:pt idx="27">
                  <c:v>5.4</c:v>
                </c:pt>
                <c:pt idx="28">
                  <c:v>5.2</c:v>
                </c:pt>
                <c:pt idx="29">
                  <c:v>4.5</c:v>
                </c:pt>
                <c:pt idx="30">
                  <c:v>4.2</c:v>
                </c:pt>
                <c:pt idx="31">
                  <c:v>3.5</c:v>
                </c:pt>
                <c:pt idx="32">
                  <c:v>3.7</c:v>
                </c:pt>
                <c:pt idx="33">
                  <c:v>2.7</c:v>
                </c:pt>
                <c:pt idx="34">
                  <c:v>2.5</c:v>
                </c:pt>
                <c:pt idx="35">
                  <c:v>2</c:v>
                </c:pt>
                <c:pt idx="36">
                  <c:v>2.8</c:v>
                </c:pt>
                <c:pt idx="37">
                  <c:v>2.1</c:v>
                </c:pt>
                <c:pt idx="38">
                  <c:v>1.2</c:v>
                </c:pt>
                <c:pt idx="39">
                  <c:v>0.9</c:v>
                </c:pt>
                <c:pt idx="40">
                  <c:v>0.8</c:v>
                </c:pt>
                <c:pt idx="41">
                  <c:v>0.3</c:v>
                </c:pt>
                <c:pt idx="42">
                  <c:v>0.1</c:v>
                </c:pt>
                <c:pt idx="43">
                  <c:v>0.1</c:v>
                </c:pt>
              </c:numCache>
            </c:numRef>
          </c:val>
          <c:extLst>
            <c:ext xmlns:c16="http://schemas.microsoft.com/office/drawing/2014/chart" uri="{C3380CC4-5D6E-409C-BE32-E72D297353CC}">
              <c16:uniqueId val="{00000001-42B7-4182-86D4-0EFFAFC95231}"/>
            </c:ext>
          </c:extLst>
        </c:ser>
        <c:dLbls>
          <c:showLegendKey val="0"/>
          <c:showVal val="0"/>
          <c:showCatName val="0"/>
          <c:showSerName val="0"/>
          <c:showPercent val="0"/>
          <c:showBubbleSize val="0"/>
        </c:dLbls>
        <c:gapWidth val="219"/>
        <c:overlap val="-27"/>
        <c:axId val="10914728"/>
        <c:axId val="352766352"/>
      </c:barChart>
      <c:catAx>
        <c:axId val="1091472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2766352"/>
        <c:crosses val="autoZero"/>
        <c:auto val="1"/>
        <c:lblAlgn val="ctr"/>
        <c:lblOffset val="100"/>
        <c:noMultiLvlLbl val="0"/>
      </c:catAx>
      <c:valAx>
        <c:axId val="352766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10914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отметкам5кл.xlsx]БИО'!$E$2:$E$35</c:f>
              <c:numCache>
                <c:formatCode>General</c:formatCode>
                <c:ptCount val="34"/>
                <c:pt idx="0">
                  <c:v>2.61</c:v>
                </c:pt>
                <c:pt idx="1">
                  <c:v>2.17</c:v>
                </c:pt>
                <c:pt idx="2">
                  <c:v>0</c:v>
                </c:pt>
                <c:pt idx="3">
                  <c:v>2.98</c:v>
                </c:pt>
                <c:pt idx="4">
                  <c:v>10.23</c:v>
                </c:pt>
                <c:pt idx="5">
                  <c:v>0</c:v>
                </c:pt>
                <c:pt idx="6">
                  <c:v>5</c:v>
                </c:pt>
                <c:pt idx="7">
                  <c:v>0</c:v>
                </c:pt>
                <c:pt idx="8">
                  <c:v>4.3499999999999996</c:v>
                </c:pt>
                <c:pt idx="9">
                  <c:v>0</c:v>
                </c:pt>
                <c:pt idx="10">
                  <c:v>0</c:v>
                </c:pt>
                <c:pt idx="11">
                  <c:v>6.25</c:v>
                </c:pt>
                <c:pt idx="12">
                  <c:v>0</c:v>
                </c:pt>
                <c:pt idx="13">
                  <c:v>0</c:v>
                </c:pt>
                <c:pt idx="14">
                  <c:v>0</c:v>
                </c:pt>
                <c:pt idx="15">
                  <c:v>4.4400000000000004</c:v>
                </c:pt>
                <c:pt idx="16">
                  <c:v>0</c:v>
                </c:pt>
                <c:pt idx="17">
                  <c:v>0</c:v>
                </c:pt>
                <c:pt idx="18">
                  <c:v>0</c:v>
                </c:pt>
                <c:pt idx="19">
                  <c:v>0.42</c:v>
                </c:pt>
                <c:pt idx="20">
                  <c:v>0</c:v>
                </c:pt>
                <c:pt idx="21">
                  <c:v>0</c:v>
                </c:pt>
                <c:pt idx="22">
                  <c:v>25</c:v>
                </c:pt>
                <c:pt idx="23">
                  <c:v>0</c:v>
                </c:pt>
                <c:pt idx="24">
                  <c:v>0</c:v>
                </c:pt>
                <c:pt idx="25">
                  <c:v>1.85</c:v>
                </c:pt>
                <c:pt idx="26">
                  <c:v>0</c:v>
                </c:pt>
                <c:pt idx="27">
                  <c:v>0</c:v>
                </c:pt>
                <c:pt idx="28">
                  <c:v>0</c:v>
                </c:pt>
                <c:pt idx="29">
                  <c:v>0</c:v>
                </c:pt>
                <c:pt idx="30">
                  <c:v>0.74</c:v>
                </c:pt>
                <c:pt idx="31">
                  <c:v>0</c:v>
                </c:pt>
                <c:pt idx="32">
                  <c:v>2.56</c:v>
                </c:pt>
                <c:pt idx="33">
                  <c:v>2.11</c:v>
                </c:pt>
              </c:numCache>
            </c:numRef>
          </c:val>
          <c:extLst>
            <c:ext xmlns:c16="http://schemas.microsoft.com/office/drawing/2014/chart" uri="{C3380CC4-5D6E-409C-BE32-E72D297353CC}">
              <c16:uniqueId val="{00000000-A0C0-466B-A056-3A989DDFD5AA}"/>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отметкам5кл.xlsx]БИО'!$F$2:$F$35</c:f>
              <c:numCache>
                <c:formatCode>General</c:formatCode>
                <c:ptCount val="34"/>
                <c:pt idx="0">
                  <c:v>25.24</c:v>
                </c:pt>
                <c:pt idx="1">
                  <c:v>27.57</c:v>
                </c:pt>
                <c:pt idx="2">
                  <c:v>18.18</c:v>
                </c:pt>
                <c:pt idx="3">
                  <c:v>28.93</c:v>
                </c:pt>
                <c:pt idx="4">
                  <c:v>25</c:v>
                </c:pt>
                <c:pt idx="5">
                  <c:v>28.57</c:v>
                </c:pt>
                <c:pt idx="6">
                  <c:v>50</c:v>
                </c:pt>
                <c:pt idx="7">
                  <c:v>50</c:v>
                </c:pt>
                <c:pt idx="8">
                  <c:v>34.78</c:v>
                </c:pt>
                <c:pt idx="9">
                  <c:v>0</c:v>
                </c:pt>
                <c:pt idx="10">
                  <c:v>0</c:v>
                </c:pt>
                <c:pt idx="11">
                  <c:v>31.25</c:v>
                </c:pt>
                <c:pt idx="12">
                  <c:v>12.7</c:v>
                </c:pt>
                <c:pt idx="13">
                  <c:v>21.43</c:v>
                </c:pt>
                <c:pt idx="14">
                  <c:v>70.59</c:v>
                </c:pt>
                <c:pt idx="15">
                  <c:v>17.78</c:v>
                </c:pt>
                <c:pt idx="16">
                  <c:v>12.5</c:v>
                </c:pt>
                <c:pt idx="17">
                  <c:v>18.52</c:v>
                </c:pt>
                <c:pt idx="18">
                  <c:v>18.75</c:v>
                </c:pt>
                <c:pt idx="19">
                  <c:v>27.12</c:v>
                </c:pt>
                <c:pt idx="20">
                  <c:v>42.5</c:v>
                </c:pt>
                <c:pt idx="21">
                  <c:v>26.67</c:v>
                </c:pt>
                <c:pt idx="22">
                  <c:v>25</c:v>
                </c:pt>
                <c:pt idx="23">
                  <c:v>0</c:v>
                </c:pt>
                <c:pt idx="24">
                  <c:v>37.5</c:v>
                </c:pt>
                <c:pt idx="25">
                  <c:v>14.81</c:v>
                </c:pt>
                <c:pt idx="26">
                  <c:v>26.67</c:v>
                </c:pt>
                <c:pt idx="27">
                  <c:v>20.37</c:v>
                </c:pt>
                <c:pt idx="28">
                  <c:v>40.909999999999997</c:v>
                </c:pt>
                <c:pt idx="29">
                  <c:v>100</c:v>
                </c:pt>
                <c:pt idx="30">
                  <c:v>36.299999999999997</c:v>
                </c:pt>
                <c:pt idx="31">
                  <c:v>35.71</c:v>
                </c:pt>
                <c:pt idx="32">
                  <c:v>25.64</c:v>
                </c:pt>
                <c:pt idx="33">
                  <c:v>21.05</c:v>
                </c:pt>
              </c:numCache>
            </c:numRef>
          </c:val>
          <c:extLst>
            <c:ext xmlns:c16="http://schemas.microsoft.com/office/drawing/2014/chart" uri="{C3380CC4-5D6E-409C-BE32-E72D297353CC}">
              <c16:uniqueId val="{00000001-A0C0-466B-A056-3A989DDFD5AA}"/>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отметкам5кл.xlsx]БИО'!$G$2:$G$35</c:f>
              <c:numCache>
                <c:formatCode>General</c:formatCode>
                <c:ptCount val="34"/>
                <c:pt idx="0">
                  <c:v>46.47</c:v>
                </c:pt>
                <c:pt idx="1">
                  <c:v>48.54</c:v>
                </c:pt>
                <c:pt idx="2">
                  <c:v>63.64</c:v>
                </c:pt>
                <c:pt idx="3">
                  <c:v>46.45</c:v>
                </c:pt>
                <c:pt idx="4">
                  <c:v>45.45</c:v>
                </c:pt>
                <c:pt idx="5">
                  <c:v>42.86</c:v>
                </c:pt>
                <c:pt idx="6">
                  <c:v>37.5</c:v>
                </c:pt>
                <c:pt idx="7">
                  <c:v>36.36</c:v>
                </c:pt>
                <c:pt idx="8">
                  <c:v>43.48</c:v>
                </c:pt>
                <c:pt idx="9">
                  <c:v>50</c:v>
                </c:pt>
                <c:pt idx="10">
                  <c:v>66.67</c:v>
                </c:pt>
                <c:pt idx="11">
                  <c:v>43.75</c:v>
                </c:pt>
                <c:pt idx="12">
                  <c:v>50.79</c:v>
                </c:pt>
                <c:pt idx="13">
                  <c:v>64.290000000000006</c:v>
                </c:pt>
                <c:pt idx="14">
                  <c:v>29.41</c:v>
                </c:pt>
                <c:pt idx="15">
                  <c:v>53.33</c:v>
                </c:pt>
                <c:pt idx="16">
                  <c:v>62.5</c:v>
                </c:pt>
                <c:pt idx="17">
                  <c:v>51.85</c:v>
                </c:pt>
                <c:pt idx="18">
                  <c:v>57.81</c:v>
                </c:pt>
                <c:pt idx="19">
                  <c:v>49.15</c:v>
                </c:pt>
                <c:pt idx="20">
                  <c:v>40</c:v>
                </c:pt>
                <c:pt idx="21">
                  <c:v>60</c:v>
                </c:pt>
                <c:pt idx="22">
                  <c:v>50</c:v>
                </c:pt>
                <c:pt idx="23">
                  <c:v>66.67</c:v>
                </c:pt>
                <c:pt idx="24">
                  <c:v>37.5</c:v>
                </c:pt>
                <c:pt idx="25">
                  <c:v>51.85</c:v>
                </c:pt>
                <c:pt idx="26">
                  <c:v>60</c:v>
                </c:pt>
                <c:pt idx="27">
                  <c:v>66.67</c:v>
                </c:pt>
                <c:pt idx="28">
                  <c:v>36.36</c:v>
                </c:pt>
                <c:pt idx="29">
                  <c:v>0</c:v>
                </c:pt>
                <c:pt idx="30">
                  <c:v>45.93</c:v>
                </c:pt>
                <c:pt idx="31">
                  <c:v>42.86</c:v>
                </c:pt>
                <c:pt idx="32">
                  <c:v>53.85</c:v>
                </c:pt>
                <c:pt idx="33">
                  <c:v>49.47</c:v>
                </c:pt>
              </c:numCache>
            </c:numRef>
          </c:val>
          <c:extLst>
            <c:ext xmlns:c16="http://schemas.microsoft.com/office/drawing/2014/chart" uri="{C3380CC4-5D6E-409C-BE32-E72D297353CC}">
              <c16:uniqueId val="{00000002-A0C0-466B-A056-3A989DDFD5AA}"/>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'[Ф3_Статистика по отметкам5кл.xlsx]БИО'!$H$2:$H$35</c:f>
              <c:numCache>
                <c:formatCode>General</c:formatCode>
                <c:ptCount val="34"/>
                <c:pt idx="0">
                  <c:v>25.67</c:v>
                </c:pt>
                <c:pt idx="1">
                  <c:v>21.72</c:v>
                </c:pt>
                <c:pt idx="2">
                  <c:v>18.18</c:v>
                </c:pt>
                <c:pt idx="3">
                  <c:v>21.65</c:v>
                </c:pt>
                <c:pt idx="4">
                  <c:v>19.32</c:v>
                </c:pt>
                <c:pt idx="5">
                  <c:v>28.57</c:v>
                </c:pt>
                <c:pt idx="6">
                  <c:v>7.5</c:v>
                </c:pt>
                <c:pt idx="7">
                  <c:v>13.64</c:v>
                </c:pt>
                <c:pt idx="8">
                  <c:v>17.39</c:v>
                </c:pt>
                <c:pt idx="9">
                  <c:v>50</c:v>
                </c:pt>
                <c:pt idx="10">
                  <c:v>33.33</c:v>
                </c:pt>
                <c:pt idx="11">
                  <c:v>18.75</c:v>
                </c:pt>
                <c:pt idx="12">
                  <c:v>36.51</c:v>
                </c:pt>
                <c:pt idx="13">
                  <c:v>14.29</c:v>
                </c:pt>
                <c:pt idx="14">
                  <c:v>0</c:v>
                </c:pt>
                <c:pt idx="15">
                  <c:v>24.44</c:v>
                </c:pt>
                <c:pt idx="16">
                  <c:v>25</c:v>
                </c:pt>
                <c:pt idx="17">
                  <c:v>29.63</c:v>
                </c:pt>
                <c:pt idx="18">
                  <c:v>23.44</c:v>
                </c:pt>
                <c:pt idx="19">
                  <c:v>23.31</c:v>
                </c:pt>
                <c:pt idx="20">
                  <c:v>17.5</c:v>
                </c:pt>
                <c:pt idx="21">
                  <c:v>13.33</c:v>
                </c:pt>
                <c:pt idx="22">
                  <c:v>0</c:v>
                </c:pt>
                <c:pt idx="23">
                  <c:v>33.33</c:v>
                </c:pt>
                <c:pt idx="24">
                  <c:v>25</c:v>
                </c:pt>
                <c:pt idx="25">
                  <c:v>31.48</c:v>
                </c:pt>
                <c:pt idx="26">
                  <c:v>13.33</c:v>
                </c:pt>
                <c:pt idx="27">
                  <c:v>12.96</c:v>
                </c:pt>
                <c:pt idx="28">
                  <c:v>22.73</c:v>
                </c:pt>
                <c:pt idx="29">
                  <c:v>0</c:v>
                </c:pt>
                <c:pt idx="30">
                  <c:v>17.04</c:v>
                </c:pt>
                <c:pt idx="31">
                  <c:v>21.43</c:v>
                </c:pt>
                <c:pt idx="32">
                  <c:v>17.95</c:v>
                </c:pt>
                <c:pt idx="33">
                  <c:v>27.37</c:v>
                </c:pt>
              </c:numCache>
            </c:numRef>
          </c:val>
          <c:extLst>
            <c:ext xmlns:c16="http://schemas.microsoft.com/office/drawing/2014/chart" uri="{C3380CC4-5D6E-409C-BE32-E72D297353CC}">
              <c16:uniqueId val="{00000003-A0C0-466B-A056-3A989DDFD5AA}"/>
            </c:ext>
          </c:extLst>
        </c:ser>
        <c:dLbls>
          <c:dLblPos val="ctr"/>
          <c:showLegendKey val="0"/>
          <c:showVal val="1"/>
          <c:showCatName val="0"/>
          <c:showSerName val="0"/>
          <c:showPercent val="0"/>
          <c:showBubbleSize val="0"/>
        </c:dLbls>
        <c:gapWidth val="50"/>
        <c:overlap val="100"/>
        <c:axId val="353013872"/>
        <c:axId val="353014656"/>
      </c:barChart>
      <c:catAx>
        <c:axId val="35301387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53014656"/>
        <c:crosses val="autoZero"/>
        <c:auto val="1"/>
        <c:lblAlgn val="ctr"/>
        <c:lblOffset val="100"/>
        <c:noMultiLvlLbl val="0"/>
      </c:catAx>
      <c:valAx>
        <c:axId val="35301465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30138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БИО!$A$3:$A$31</c:f>
              <c:strCache>
                <c:ptCount val="29"/>
                <c:pt idx="0">
                  <c:v>1.1</c:v>
                </c:pt>
                <c:pt idx="1">
                  <c:v>1.2</c:v>
                </c:pt>
                <c:pt idx="2">
                  <c:v>1.3</c:v>
                </c:pt>
                <c:pt idx="3">
                  <c:v>2.1</c:v>
                </c:pt>
                <c:pt idx="4">
                  <c:v>2.2</c:v>
                </c:pt>
                <c:pt idx="5">
                  <c:v>3. </c:v>
                </c:pt>
                <c:pt idx="6">
                  <c:v>4.1</c:v>
                </c:pt>
                <c:pt idx="7">
                  <c:v>4.2</c:v>
                </c:pt>
                <c:pt idx="8">
                  <c:v>5.1</c:v>
                </c:pt>
                <c:pt idx="9">
                  <c:v>5.2</c:v>
                </c:pt>
                <c:pt idx="10">
                  <c:v>6. </c:v>
                </c:pt>
                <c:pt idx="11">
                  <c:v>7. </c:v>
                </c:pt>
                <c:pt idx="12">
                  <c:v>8К1. </c:v>
                </c:pt>
                <c:pt idx="13">
                  <c:v>8К2. </c:v>
                </c:pt>
                <c:pt idx="14">
                  <c:v>9. </c:v>
                </c:pt>
                <c:pt idx="15">
                  <c:v>10. </c:v>
                </c:pt>
                <c:pt idx="16">
                  <c:v>11. </c:v>
                </c:pt>
                <c:pt idx="17">
                  <c:v>12.1</c:v>
                </c:pt>
                <c:pt idx="18">
                  <c:v>12.2</c:v>
                </c:pt>
                <c:pt idx="19">
                  <c:v>13. </c:v>
                </c:pt>
                <c:pt idx="20">
                  <c:v>14. </c:v>
                </c:pt>
                <c:pt idx="21">
                  <c:v>15.1</c:v>
                </c:pt>
                <c:pt idx="22">
                  <c:v>15.2</c:v>
                </c:pt>
                <c:pt idx="23">
                  <c:v>15.3</c:v>
                </c:pt>
                <c:pt idx="24">
                  <c:v>16.1</c:v>
                </c:pt>
                <c:pt idx="25">
                  <c:v>16.2</c:v>
                </c:pt>
                <c:pt idx="26">
                  <c:v>17. </c:v>
                </c:pt>
                <c:pt idx="27">
                  <c:v>18. </c:v>
                </c:pt>
                <c:pt idx="28">
                  <c:v>19. </c:v>
                </c:pt>
              </c:strCache>
            </c:strRef>
          </c:cat>
          <c:val>
            <c:numRef>
              <c:f>БИО!$E$3:$E$31</c:f>
              <c:numCache>
                <c:formatCode>General</c:formatCode>
                <c:ptCount val="29"/>
                <c:pt idx="0">
                  <c:v>96.79</c:v>
                </c:pt>
                <c:pt idx="1">
                  <c:v>45.74</c:v>
                </c:pt>
                <c:pt idx="2">
                  <c:v>42.33</c:v>
                </c:pt>
                <c:pt idx="3">
                  <c:v>75.099999999999994</c:v>
                </c:pt>
                <c:pt idx="4">
                  <c:v>46.33</c:v>
                </c:pt>
                <c:pt idx="5">
                  <c:v>66.239999999999995</c:v>
                </c:pt>
                <c:pt idx="6">
                  <c:v>58.67</c:v>
                </c:pt>
                <c:pt idx="7">
                  <c:v>77.22</c:v>
                </c:pt>
                <c:pt idx="8">
                  <c:v>80</c:v>
                </c:pt>
                <c:pt idx="9">
                  <c:v>50.65</c:v>
                </c:pt>
                <c:pt idx="10">
                  <c:v>52</c:v>
                </c:pt>
                <c:pt idx="11">
                  <c:v>73.56</c:v>
                </c:pt>
                <c:pt idx="12">
                  <c:v>83.78</c:v>
                </c:pt>
                <c:pt idx="13">
                  <c:v>76.62</c:v>
                </c:pt>
                <c:pt idx="14">
                  <c:v>74.430000000000007</c:v>
                </c:pt>
                <c:pt idx="15">
                  <c:v>87.18</c:v>
                </c:pt>
                <c:pt idx="16">
                  <c:v>73.86</c:v>
                </c:pt>
                <c:pt idx="17">
                  <c:v>69.22</c:v>
                </c:pt>
                <c:pt idx="18">
                  <c:v>57.28</c:v>
                </c:pt>
                <c:pt idx="19">
                  <c:v>49.22</c:v>
                </c:pt>
                <c:pt idx="20">
                  <c:v>63.74</c:v>
                </c:pt>
                <c:pt idx="21">
                  <c:v>57.75</c:v>
                </c:pt>
                <c:pt idx="22">
                  <c:v>57.6</c:v>
                </c:pt>
                <c:pt idx="23">
                  <c:v>65.260000000000005</c:v>
                </c:pt>
                <c:pt idx="24">
                  <c:v>43.94</c:v>
                </c:pt>
                <c:pt idx="25">
                  <c:v>33.270000000000003</c:v>
                </c:pt>
                <c:pt idx="26">
                  <c:v>66.739999999999995</c:v>
                </c:pt>
                <c:pt idx="27">
                  <c:v>42.84</c:v>
                </c:pt>
                <c:pt idx="28">
                  <c:v>43.3</c:v>
                </c:pt>
              </c:numCache>
            </c:numRef>
          </c:val>
          <c:extLst>
            <c:ext xmlns:c16="http://schemas.microsoft.com/office/drawing/2014/chart" uri="{C3380CC4-5D6E-409C-BE32-E72D297353CC}">
              <c16:uniqueId val="{00000000-D123-493D-886A-810F3B59ABD2}"/>
            </c:ext>
          </c:extLst>
        </c:ser>
        <c:ser>
          <c:idx val="1"/>
          <c:order val="1"/>
          <c:tx>
            <c:strRef>
              <c:f>БИО!$F$1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БИО!$A$3:$A$31</c:f>
              <c:strCache>
                <c:ptCount val="29"/>
                <c:pt idx="0">
                  <c:v>1.1</c:v>
                </c:pt>
                <c:pt idx="1">
                  <c:v>1.2</c:v>
                </c:pt>
                <c:pt idx="2">
                  <c:v>1.3</c:v>
                </c:pt>
                <c:pt idx="3">
                  <c:v>2.1</c:v>
                </c:pt>
                <c:pt idx="4">
                  <c:v>2.2</c:v>
                </c:pt>
                <c:pt idx="5">
                  <c:v>3. </c:v>
                </c:pt>
                <c:pt idx="6">
                  <c:v>4.1</c:v>
                </c:pt>
                <c:pt idx="7">
                  <c:v>4.2</c:v>
                </c:pt>
                <c:pt idx="8">
                  <c:v>5.1</c:v>
                </c:pt>
                <c:pt idx="9">
                  <c:v>5.2</c:v>
                </c:pt>
                <c:pt idx="10">
                  <c:v>6. </c:v>
                </c:pt>
                <c:pt idx="11">
                  <c:v>7. </c:v>
                </c:pt>
                <c:pt idx="12">
                  <c:v>8К1. </c:v>
                </c:pt>
                <c:pt idx="13">
                  <c:v>8К2. </c:v>
                </c:pt>
                <c:pt idx="14">
                  <c:v>9. </c:v>
                </c:pt>
                <c:pt idx="15">
                  <c:v>10. </c:v>
                </c:pt>
                <c:pt idx="16">
                  <c:v>11. </c:v>
                </c:pt>
                <c:pt idx="17">
                  <c:v>12.1</c:v>
                </c:pt>
                <c:pt idx="18">
                  <c:v>12.2</c:v>
                </c:pt>
                <c:pt idx="19">
                  <c:v>13. </c:v>
                </c:pt>
                <c:pt idx="20">
                  <c:v>14. </c:v>
                </c:pt>
                <c:pt idx="21">
                  <c:v>15.1</c:v>
                </c:pt>
                <c:pt idx="22">
                  <c:v>15.2</c:v>
                </c:pt>
                <c:pt idx="23">
                  <c:v>15.3</c:v>
                </c:pt>
                <c:pt idx="24">
                  <c:v>16.1</c:v>
                </c:pt>
                <c:pt idx="25">
                  <c:v>16.2</c:v>
                </c:pt>
                <c:pt idx="26">
                  <c:v>17. </c:v>
                </c:pt>
                <c:pt idx="27">
                  <c:v>18. </c:v>
                </c:pt>
                <c:pt idx="28">
                  <c:v>19. </c:v>
                </c:pt>
              </c:strCache>
            </c:strRef>
          </c:cat>
          <c:val>
            <c:numRef>
              <c:f>БИО!$F$3:$F$31</c:f>
              <c:numCache>
                <c:formatCode>General</c:formatCode>
                <c:ptCount val="29"/>
                <c:pt idx="0">
                  <c:v>96.55</c:v>
                </c:pt>
                <c:pt idx="1">
                  <c:v>41.83</c:v>
                </c:pt>
                <c:pt idx="2">
                  <c:v>38.479999999999997</c:v>
                </c:pt>
                <c:pt idx="3">
                  <c:v>74.77</c:v>
                </c:pt>
                <c:pt idx="4">
                  <c:v>47.28</c:v>
                </c:pt>
                <c:pt idx="5">
                  <c:v>62.28</c:v>
                </c:pt>
                <c:pt idx="6">
                  <c:v>57.01</c:v>
                </c:pt>
                <c:pt idx="7">
                  <c:v>76.95</c:v>
                </c:pt>
                <c:pt idx="8">
                  <c:v>75.94</c:v>
                </c:pt>
                <c:pt idx="9">
                  <c:v>46.57</c:v>
                </c:pt>
                <c:pt idx="10">
                  <c:v>50.8</c:v>
                </c:pt>
                <c:pt idx="11">
                  <c:v>71.17</c:v>
                </c:pt>
                <c:pt idx="12">
                  <c:v>83.48</c:v>
                </c:pt>
                <c:pt idx="13">
                  <c:v>76.53</c:v>
                </c:pt>
                <c:pt idx="14">
                  <c:v>72.98</c:v>
                </c:pt>
                <c:pt idx="15">
                  <c:v>85.94</c:v>
                </c:pt>
                <c:pt idx="16">
                  <c:v>69.52</c:v>
                </c:pt>
                <c:pt idx="17">
                  <c:v>66.16</c:v>
                </c:pt>
                <c:pt idx="18">
                  <c:v>54.71</c:v>
                </c:pt>
                <c:pt idx="19">
                  <c:v>47.16</c:v>
                </c:pt>
                <c:pt idx="20">
                  <c:v>58.82</c:v>
                </c:pt>
                <c:pt idx="21">
                  <c:v>53.82</c:v>
                </c:pt>
                <c:pt idx="22">
                  <c:v>55.41</c:v>
                </c:pt>
                <c:pt idx="23">
                  <c:v>60.4</c:v>
                </c:pt>
                <c:pt idx="24">
                  <c:v>37.229999999999997</c:v>
                </c:pt>
                <c:pt idx="25">
                  <c:v>30.75</c:v>
                </c:pt>
                <c:pt idx="26">
                  <c:v>66.599999999999994</c:v>
                </c:pt>
                <c:pt idx="27">
                  <c:v>39.409999999999997</c:v>
                </c:pt>
                <c:pt idx="28">
                  <c:v>40.909999999999997</c:v>
                </c:pt>
              </c:numCache>
            </c:numRef>
          </c:val>
          <c:extLst>
            <c:ext xmlns:c16="http://schemas.microsoft.com/office/drawing/2014/chart" uri="{C3380CC4-5D6E-409C-BE32-E72D297353CC}">
              <c16:uniqueId val="{00000001-D123-493D-886A-810F3B59ABD2}"/>
            </c:ext>
          </c:extLst>
        </c:ser>
        <c:dLbls>
          <c:dLblPos val="ctr"/>
          <c:showLegendKey val="0"/>
          <c:showVal val="1"/>
          <c:showCatName val="0"/>
          <c:showSerName val="0"/>
          <c:showPercent val="0"/>
          <c:showBubbleSize val="0"/>
        </c:dLbls>
        <c:gapWidth val="100"/>
        <c:overlap val="-24"/>
        <c:axId val="355724008"/>
        <c:axId val="355721656"/>
      </c:barChart>
      <c:catAx>
        <c:axId val="35572400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1656"/>
        <c:crosses val="autoZero"/>
        <c:auto val="1"/>
        <c:lblAlgn val="ctr"/>
        <c:lblOffset val="100"/>
        <c:noMultiLvlLbl val="0"/>
      </c:catAx>
      <c:valAx>
        <c:axId val="35572165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40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БИО!$A$3:$A$29</c:f>
              <c:strCache>
                <c:ptCount val="27"/>
                <c:pt idx="0">
                  <c:v>1.1</c:v>
                </c:pt>
                <c:pt idx="1">
                  <c:v>1.2</c:v>
                </c:pt>
                <c:pt idx="2">
                  <c:v>1.3</c:v>
                </c:pt>
                <c:pt idx="3">
                  <c:v>2.1</c:v>
                </c:pt>
                <c:pt idx="4">
                  <c:v>2.2</c:v>
                </c:pt>
                <c:pt idx="5">
                  <c:v>3. </c:v>
                </c:pt>
                <c:pt idx="6">
                  <c:v>4.1</c:v>
                </c:pt>
                <c:pt idx="7">
                  <c:v>4.2</c:v>
                </c:pt>
                <c:pt idx="8">
                  <c:v>5. </c:v>
                </c:pt>
                <c:pt idx="9">
                  <c:v>6. </c:v>
                </c:pt>
                <c:pt idx="10">
                  <c:v>7.1</c:v>
                </c:pt>
                <c:pt idx="11">
                  <c:v>7.2</c:v>
                </c:pt>
                <c:pt idx="12">
                  <c:v>8. </c:v>
                </c:pt>
                <c:pt idx="13">
                  <c:v>9. </c:v>
                </c:pt>
                <c:pt idx="14">
                  <c:v>10.1</c:v>
                </c:pt>
                <c:pt idx="15">
                  <c:v>10.2</c:v>
                </c:pt>
                <c:pt idx="16">
                  <c:v>11.1</c:v>
                </c:pt>
                <c:pt idx="17">
                  <c:v>11.2</c:v>
                </c:pt>
                <c:pt idx="18">
                  <c:v>11.3</c:v>
                </c:pt>
                <c:pt idx="19">
                  <c:v>11.4</c:v>
                </c:pt>
                <c:pt idx="20">
                  <c:v>12К1. </c:v>
                </c:pt>
                <c:pt idx="21">
                  <c:v>12К2. </c:v>
                </c:pt>
                <c:pt idx="22">
                  <c:v>13. </c:v>
                </c:pt>
                <c:pt idx="23">
                  <c:v>14.1</c:v>
                </c:pt>
                <c:pt idx="24">
                  <c:v>14.2</c:v>
                </c:pt>
                <c:pt idx="25">
                  <c:v>15. </c:v>
                </c:pt>
                <c:pt idx="26">
                  <c:v>16. </c:v>
                </c:pt>
              </c:strCache>
            </c:strRef>
          </c:cat>
          <c:val>
            <c:numRef>
              <c:f>БИО!$E$3:$E$29</c:f>
              <c:numCache>
                <c:formatCode>General</c:formatCode>
                <c:ptCount val="27"/>
                <c:pt idx="0">
                  <c:v>72.239999999999995</c:v>
                </c:pt>
                <c:pt idx="1">
                  <c:v>56.04</c:v>
                </c:pt>
                <c:pt idx="2">
                  <c:v>58.08</c:v>
                </c:pt>
                <c:pt idx="3">
                  <c:v>67.510000000000005</c:v>
                </c:pt>
                <c:pt idx="4">
                  <c:v>57.56</c:v>
                </c:pt>
                <c:pt idx="5">
                  <c:v>58.58</c:v>
                </c:pt>
                <c:pt idx="6">
                  <c:v>65.650000000000006</c:v>
                </c:pt>
                <c:pt idx="7">
                  <c:v>54.37</c:v>
                </c:pt>
                <c:pt idx="8">
                  <c:v>58.4</c:v>
                </c:pt>
                <c:pt idx="9">
                  <c:v>52.06</c:v>
                </c:pt>
                <c:pt idx="10">
                  <c:v>39.380000000000003</c:v>
                </c:pt>
                <c:pt idx="11">
                  <c:v>75.44</c:v>
                </c:pt>
                <c:pt idx="12">
                  <c:v>78.39</c:v>
                </c:pt>
                <c:pt idx="13">
                  <c:v>60.93</c:v>
                </c:pt>
                <c:pt idx="14">
                  <c:v>67.900000000000006</c:v>
                </c:pt>
                <c:pt idx="15">
                  <c:v>67.930000000000007</c:v>
                </c:pt>
                <c:pt idx="16">
                  <c:v>52.02</c:v>
                </c:pt>
                <c:pt idx="17">
                  <c:v>49.44</c:v>
                </c:pt>
                <c:pt idx="18">
                  <c:v>60.56</c:v>
                </c:pt>
                <c:pt idx="19">
                  <c:v>62.89</c:v>
                </c:pt>
                <c:pt idx="20">
                  <c:v>52.28</c:v>
                </c:pt>
                <c:pt idx="21">
                  <c:v>33.619999999999997</c:v>
                </c:pt>
                <c:pt idx="22">
                  <c:v>37.909999999999997</c:v>
                </c:pt>
                <c:pt idx="23">
                  <c:v>48.25</c:v>
                </c:pt>
                <c:pt idx="24">
                  <c:v>35.22</c:v>
                </c:pt>
                <c:pt idx="25">
                  <c:v>60.79</c:v>
                </c:pt>
                <c:pt idx="26">
                  <c:v>46.7</c:v>
                </c:pt>
              </c:numCache>
            </c:numRef>
          </c:val>
          <c:extLst>
            <c:ext xmlns:c16="http://schemas.microsoft.com/office/drawing/2014/chart" uri="{C3380CC4-5D6E-409C-BE32-E72D297353CC}">
              <c16:uniqueId val="{00000000-514E-453D-A74B-772896400029}"/>
            </c:ext>
          </c:extLst>
        </c:ser>
        <c:ser>
          <c:idx val="1"/>
          <c:order val="1"/>
          <c:tx>
            <c:strRef>
              <c:f>БИО!$F$1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БИО!$A$3:$A$29</c:f>
              <c:strCache>
                <c:ptCount val="27"/>
                <c:pt idx="0">
                  <c:v>1.1</c:v>
                </c:pt>
                <c:pt idx="1">
                  <c:v>1.2</c:v>
                </c:pt>
                <c:pt idx="2">
                  <c:v>1.3</c:v>
                </c:pt>
                <c:pt idx="3">
                  <c:v>2.1</c:v>
                </c:pt>
                <c:pt idx="4">
                  <c:v>2.2</c:v>
                </c:pt>
                <c:pt idx="5">
                  <c:v>3. </c:v>
                </c:pt>
                <c:pt idx="6">
                  <c:v>4.1</c:v>
                </c:pt>
                <c:pt idx="7">
                  <c:v>4.2</c:v>
                </c:pt>
                <c:pt idx="8">
                  <c:v>5. </c:v>
                </c:pt>
                <c:pt idx="9">
                  <c:v>6. </c:v>
                </c:pt>
                <c:pt idx="10">
                  <c:v>7.1</c:v>
                </c:pt>
                <c:pt idx="11">
                  <c:v>7.2</c:v>
                </c:pt>
                <c:pt idx="12">
                  <c:v>8. </c:v>
                </c:pt>
                <c:pt idx="13">
                  <c:v>9. </c:v>
                </c:pt>
                <c:pt idx="14">
                  <c:v>10.1</c:v>
                </c:pt>
                <c:pt idx="15">
                  <c:v>10.2</c:v>
                </c:pt>
                <c:pt idx="16">
                  <c:v>11.1</c:v>
                </c:pt>
                <c:pt idx="17">
                  <c:v>11.2</c:v>
                </c:pt>
                <c:pt idx="18">
                  <c:v>11.3</c:v>
                </c:pt>
                <c:pt idx="19">
                  <c:v>11.4</c:v>
                </c:pt>
                <c:pt idx="20">
                  <c:v>12К1. </c:v>
                </c:pt>
                <c:pt idx="21">
                  <c:v>12К2. </c:v>
                </c:pt>
                <c:pt idx="22">
                  <c:v>13. </c:v>
                </c:pt>
                <c:pt idx="23">
                  <c:v>14.1</c:v>
                </c:pt>
                <c:pt idx="24">
                  <c:v>14.2</c:v>
                </c:pt>
                <c:pt idx="25">
                  <c:v>15. </c:v>
                </c:pt>
                <c:pt idx="26">
                  <c:v>16. </c:v>
                </c:pt>
              </c:strCache>
            </c:strRef>
          </c:cat>
          <c:val>
            <c:numRef>
              <c:f>БИО!$F$3:$F$29</c:f>
              <c:numCache>
                <c:formatCode>General</c:formatCode>
                <c:ptCount val="27"/>
                <c:pt idx="0">
                  <c:v>71.02</c:v>
                </c:pt>
                <c:pt idx="1">
                  <c:v>54.35</c:v>
                </c:pt>
                <c:pt idx="2">
                  <c:v>59.36</c:v>
                </c:pt>
                <c:pt idx="3">
                  <c:v>69.77</c:v>
                </c:pt>
                <c:pt idx="4">
                  <c:v>58.02</c:v>
                </c:pt>
                <c:pt idx="5">
                  <c:v>59.1</c:v>
                </c:pt>
                <c:pt idx="6">
                  <c:v>63.71</c:v>
                </c:pt>
                <c:pt idx="7">
                  <c:v>60.22</c:v>
                </c:pt>
                <c:pt idx="8">
                  <c:v>55.26</c:v>
                </c:pt>
                <c:pt idx="9">
                  <c:v>52.33</c:v>
                </c:pt>
                <c:pt idx="10">
                  <c:v>36.46</c:v>
                </c:pt>
                <c:pt idx="11">
                  <c:v>75.44</c:v>
                </c:pt>
                <c:pt idx="12">
                  <c:v>77.739999999999995</c:v>
                </c:pt>
                <c:pt idx="13">
                  <c:v>62.45</c:v>
                </c:pt>
                <c:pt idx="14">
                  <c:v>62.3</c:v>
                </c:pt>
                <c:pt idx="15">
                  <c:v>64.510000000000005</c:v>
                </c:pt>
                <c:pt idx="16">
                  <c:v>55.88</c:v>
                </c:pt>
                <c:pt idx="17">
                  <c:v>52.49</c:v>
                </c:pt>
                <c:pt idx="18">
                  <c:v>62.92</c:v>
                </c:pt>
                <c:pt idx="19">
                  <c:v>64.680000000000007</c:v>
                </c:pt>
                <c:pt idx="20">
                  <c:v>49.04</c:v>
                </c:pt>
                <c:pt idx="21">
                  <c:v>31.39</c:v>
                </c:pt>
                <c:pt idx="22">
                  <c:v>37.26</c:v>
                </c:pt>
                <c:pt idx="23">
                  <c:v>48.07</c:v>
                </c:pt>
                <c:pt idx="24">
                  <c:v>38.03</c:v>
                </c:pt>
                <c:pt idx="25">
                  <c:v>56.85</c:v>
                </c:pt>
                <c:pt idx="26">
                  <c:v>44.63</c:v>
                </c:pt>
              </c:numCache>
            </c:numRef>
          </c:val>
          <c:extLst>
            <c:ext xmlns:c16="http://schemas.microsoft.com/office/drawing/2014/chart" uri="{C3380CC4-5D6E-409C-BE32-E72D297353CC}">
              <c16:uniqueId val="{00000001-514E-453D-A74B-772896400029}"/>
            </c:ext>
          </c:extLst>
        </c:ser>
        <c:dLbls>
          <c:dLblPos val="ctr"/>
          <c:showLegendKey val="0"/>
          <c:showVal val="1"/>
          <c:showCatName val="0"/>
          <c:showSerName val="0"/>
          <c:showPercent val="0"/>
          <c:showBubbleSize val="0"/>
        </c:dLbls>
        <c:gapWidth val="100"/>
        <c:overlap val="-24"/>
        <c:axId val="355724792"/>
        <c:axId val="355722440"/>
      </c:barChart>
      <c:catAx>
        <c:axId val="355724792"/>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2440"/>
        <c:crosses val="autoZero"/>
        <c:auto val="1"/>
        <c:lblAlgn val="ctr"/>
        <c:lblOffset val="100"/>
        <c:noMultiLvlLbl val="0"/>
      </c:catAx>
      <c:valAx>
        <c:axId val="35572244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4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БИО!$A$3:$A$29</c:f>
              <c:strCache>
                <c:ptCount val="27"/>
                <c:pt idx="0">
                  <c:v>1.1</c:v>
                </c:pt>
                <c:pt idx="1">
                  <c:v>1.2</c:v>
                </c:pt>
                <c:pt idx="2">
                  <c:v>2. </c:v>
                </c:pt>
                <c:pt idx="3">
                  <c:v>3. </c:v>
                </c:pt>
                <c:pt idx="4">
                  <c:v>4. </c:v>
                </c:pt>
                <c:pt idx="5">
                  <c:v>5. </c:v>
                </c:pt>
                <c:pt idx="6">
                  <c:v>6.1</c:v>
                </c:pt>
                <c:pt idx="7">
                  <c:v>6.2</c:v>
                </c:pt>
                <c:pt idx="8">
                  <c:v>7.1</c:v>
                </c:pt>
                <c:pt idx="9">
                  <c:v>7.2</c:v>
                </c:pt>
                <c:pt idx="10">
                  <c:v>8. </c:v>
                </c:pt>
                <c:pt idx="11">
                  <c:v>9. </c:v>
                </c:pt>
                <c:pt idx="12">
                  <c:v>10.1</c:v>
                </c:pt>
                <c:pt idx="13">
                  <c:v>10.2</c:v>
                </c:pt>
                <c:pt idx="14">
                  <c:v>11.1</c:v>
                </c:pt>
                <c:pt idx="15">
                  <c:v>11.2</c:v>
                </c:pt>
                <c:pt idx="16">
                  <c:v>11.3</c:v>
                </c:pt>
                <c:pt idx="17">
                  <c:v>12. </c:v>
                </c:pt>
                <c:pt idx="18">
                  <c:v>13. </c:v>
                </c:pt>
                <c:pt idx="19">
                  <c:v>14. </c:v>
                </c:pt>
                <c:pt idx="20">
                  <c:v>15.1</c:v>
                </c:pt>
                <c:pt idx="21">
                  <c:v>15.2</c:v>
                </c:pt>
                <c:pt idx="22">
                  <c:v>15.3</c:v>
                </c:pt>
                <c:pt idx="23">
                  <c:v>16. </c:v>
                </c:pt>
                <c:pt idx="24">
                  <c:v>17. </c:v>
                </c:pt>
                <c:pt idx="25">
                  <c:v>18. </c:v>
                </c:pt>
                <c:pt idx="26">
                  <c:v>19. </c:v>
                </c:pt>
              </c:strCache>
            </c:strRef>
          </c:cat>
          <c:val>
            <c:numRef>
              <c:f>БИО!$E$3:$E$29</c:f>
              <c:numCache>
                <c:formatCode>General</c:formatCode>
                <c:ptCount val="27"/>
                <c:pt idx="0">
                  <c:v>73.06</c:v>
                </c:pt>
                <c:pt idx="1">
                  <c:v>50.92</c:v>
                </c:pt>
                <c:pt idx="2">
                  <c:v>61.24</c:v>
                </c:pt>
                <c:pt idx="3">
                  <c:v>80.319999999999993</c:v>
                </c:pt>
                <c:pt idx="4">
                  <c:v>69.459999999999994</c:v>
                </c:pt>
                <c:pt idx="5">
                  <c:v>63.15</c:v>
                </c:pt>
                <c:pt idx="6">
                  <c:v>48.77</c:v>
                </c:pt>
                <c:pt idx="7">
                  <c:v>41.29</c:v>
                </c:pt>
                <c:pt idx="8">
                  <c:v>61.55</c:v>
                </c:pt>
                <c:pt idx="9">
                  <c:v>55.61</c:v>
                </c:pt>
                <c:pt idx="10">
                  <c:v>62.27</c:v>
                </c:pt>
                <c:pt idx="11">
                  <c:v>41.87</c:v>
                </c:pt>
                <c:pt idx="12">
                  <c:v>67.989999999999995</c:v>
                </c:pt>
                <c:pt idx="13">
                  <c:v>52.58</c:v>
                </c:pt>
                <c:pt idx="14">
                  <c:v>68.45</c:v>
                </c:pt>
                <c:pt idx="15">
                  <c:v>56.17</c:v>
                </c:pt>
                <c:pt idx="16">
                  <c:v>57.57</c:v>
                </c:pt>
                <c:pt idx="17">
                  <c:v>64.13</c:v>
                </c:pt>
                <c:pt idx="18">
                  <c:v>43.23</c:v>
                </c:pt>
                <c:pt idx="19">
                  <c:v>52.94</c:v>
                </c:pt>
                <c:pt idx="20">
                  <c:v>75.52</c:v>
                </c:pt>
                <c:pt idx="21">
                  <c:v>53.03</c:v>
                </c:pt>
                <c:pt idx="22">
                  <c:v>68.61</c:v>
                </c:pt>
                <c:pt idx="23">
                  <c:v>34.46</c:v>
                </c:pt>
                <c:pt idx="24">
                  <c:v>54.38</c:v>
                </c:pt>
                <c:pt idx="25">
                  <c:v>52.49</c:v>
                </c:pt>
                <c:pt idx="26">
                  <c:v>50.67</c:v>
                </c:pt>
              </c:numCache>
            </c:numRef>
          </c:val>
          <c:extLst>
            <c:ext xmlns:c16="http://schemas.microsoft.com/office/drawing/2014/chart" uri="{C3380CC4-5D6E-409C-BE32-E72D297353CC}">
              <c16:uniqueId val="{00000000-241C-45D1-AE75-85CC516EAF55}"/>
            </c:ext>
          </c:extLst>
        </c:ser>
        <c:ser>
          <c:idx val="1"/>
          <c:order val="1"/>
          <c:tx>
            <c:strRef>
              <c:f>БИО!$F$1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БИО!$A$3:$A$29</c:f>
              <c:strCache>
                <c:ptCount val="27"/>
                <c:pt idx="0">
                  <c:v>1.1</c:v>
                </c:pt>
                <c:pt idx="1">
                  <c:v>1.2</c:v>
                </c:pt>
                <c:pt idx="2">
                  <c:v>2. </c:v>
                </c:pt>
                <c:pt idx="3">
                  <c:v>3. </c:v>
                </c:pt>
                <c:pt idx="4">
                  <c:v>4. </c:v>
                </c:pt>
                <c:pt idx="5">
                  <c:v>5. </c:v>
                </c:pt>
                <c:pt idx="6">
                  <c:v>6.1</c:v>
                </c:pt>
                <c:pt idx="7">
                  <c:v>6.2</c:v>
                </c:pt>
                <c:pt idx="8">
                  <c:v>7.1</c:v>
                </c:pt>
                <c:pt idx="9">
                  <c:v>7.2</c:v>
                </c:pt>
                <c:pt idx="10">
                  <c:v>8. </c:v>
                </c:pt>
                <c:pt idx="11">
                  <c:v>9. </c:v>
                </c:pt>
                <c:pt idx="12">
                  <c:v>10.1</c:v>
                </c:pt>
                <c:pt idx="13">
                  <c:v>10.2</c:v>
                </c:pt>
                <c:pt idx="14">
                  <c:v>11.1</c:v>
                </c:pt>
                <c:pt idx="15">
                  <c:v>11.2</c:v>
                </c:pt>
                <c:pt idx="16">
                  <c:v>11.3</c:v>
                </c:pt>
                <c:pt idx="17">
                  <c:v>12. </c:v>
                </c:pt>
                <c:pt idx="18">
                  <c:v>13. </c:v>
                </c:pt>
                <c:pt idx="19">
                  <c:v>14. </c:v>
                </c:pt>
                <c:pt idx="20">
                  <c:v>15.1</c:v>
                </c:pt>
                <c:pt idx="21">
                  <c:v>15.2</c:v>
                </c:pt>
                <c:pt idx="22">
                  <c:v>15.3</c:v>
                </c:pt>
                <c:pt idx="23">
                  <c:v>16. </c:v>
                </c:pt>
                <c:pt idx="24">
                  <c:v>17. </c:v>
                </c:pt>
                <c:pt idx="25">
                  <c:v>18. </c:v>
                </c:pt>
                <c:pt idx="26">
                  <c:v>19. </c:v>
                </c:pt>
              </c:strCache>
            </c:strRef>
          </c:cat>
          <c:val>
            <c:numRef>
              <c:f>БИО!$F$3:$F$29</c:f>
              <c:numCache>
                <c:formatCode>General</c:formatCode>
                <c:ptCount val="27"/>
                <c:pt idx="0">
                  <c:v>73.11</c:v>
                </c:pt>
                <c:pt idx="1">
                  <c:v>47.49</c:v>
                </c:pt>
                <c:pt idx="2">
                  <c:v>61.69</c:v>
                </c:pt>
                <c:pt idx="3">
                  <c:v>77.61</c:v>
                </c:pt>
                <c:pt idx="4">
                  <c:v>67.510000000000005</c:v>
                </c:pt>
                <c:pt idx="5">
                  <c:v>62.98</c:v>
                </c:pt>
                <c:pt idx="6">
                  <c:v>46.82</c:v>
                </c:pt>
                <c:pt idx="7">
                  <c:v>39.78</c:v>
                </c:pt>
                <c:pt idx="8">
                  <c:v>63</c:v>
                </c:pt>
                <c:pt idx="9">
                  <c:v>56.64</c:v>
                </c:pt>
                <c:pt idx="10">
                  <c:v>63.67</c:v>
                </c:pt>
                <c:pt idx="11">
                  <c:v>40.590000000000003</c:v>
                </c:pt>
                <c:pt idx="12">
                  <c:v>66.819999999999993</c:v>
                </c:pt>
                <c:pt idx="13">
                  <c:v>51.81</c:v>
                </c:pt>
                <c:pt idx="14">
                  <c:v>66.069999999999993</c:v>
                </c:pt>
                <c:pt idx="15">
                  <c:v>52.46</c:v>
                </c:pt>
                <c:pt idx="16">
                  <c:v>55.3</c:v>
                </c:pt>
                <c:pt idx="17">
                  <c:v>60.43</c:v>
                </c:pt>
                <c:pt idx="18">
                  <c:v>39.85</c:v>
                </c:pt>
                <c:pt idx="19">
                  <c:v>54.76</c:v>
                </c:pt>
                <c:pt idx="20">
                  <c:v>73.42</c:v>
                </c:pt>
                <c:pt idx="21">
                  <c:v>54.22</c:v>
                </c:pt>
                <c:pt idx="22">
                  <c:v>65.47</c:v>
                </c:pt>
                <c:pt idx="23">
                  <c:v>31.27</c:v>
                </c:pt>
                <c:pt idx="24">
                  <c:v>53.04</c:v>
                </c:pt>
                <c:pt idx="25">
                  <c:v>52.84</c:v>
                </c:pt>
                <c:pt idx="26">
                  <c:v>49.08</c:v>
                </c:pt>
              </c:numCache>
            </c:numRef>
          </c:val>
          <c:extLst>
            <c:ext xmlns:c16="http://schemas.microsoft.com/office/drawing/2014/chart" uri="{C3380CC4-5D6E-409C-BE32-E72D297353CC}">
              <c16:uniqueId val="{00000001-241C-45D1-AE75-85CC516EAF55}"/>
            </c:ext>
          </c:extLst>
        </c:ser>
        <c:dLbls>
          <c:dLblPos val="ctr"/>
          <c:showLegendKey val="0"/>
          <c:showVal val="1"/>
          <c:showCatName val="0"/>
          <c:showSerName val="0"/>
          <c:showPercent val="0"/>
          <c:showBubbleSize val="0"/>
        </c:dLbls>
        <c:gapWidth val="100"/>
        <c:overlap val="-24"/>
        <c:axId val="355721264"/>
        <c:axId val="355723224"/>
      </c:barChart>
      <c:catAx>
        <c:axId val="355721264"/>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3224"/>
        <c:crosses val="autoZero"/>
        <c:auto val="1"/>
        <c:lblAlgn val="ctr"/>
        <c:lblOffset val="100"/>
        <c:noMultiLvlLbl val="0"/>
      </c:catAx>
      <c:valAx>
        <c:axId val="35572322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12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БИО!$A$3:$A$31</c:f>
              <c:strCache>
                <c:ptCount val="29"/>
                <c:pt idx="0">
                  <c:v>1. </c:v>
                </c:pt>
                <c:pt idx="1">
                  <c:v>2. </c:v>
                </c:pt>
                <c:pt idx="2">
                  <c:v>3.1</c:v>
                </c:pt>
                <c:pt idx="3">
                  <c:v>3.2</c:v>
                </c:pt>
                <c:pt idx="4">
                  <c:v>4. </c:v>
                </c:pt>
                <c:pt idx="5">
                  <c:v>5.1</c:v>
                </c:pt>
                <c:pt idx="6">
                  <c:v>5.2</c:v>
                </c:pt>
                <c:pt idx="7">
                  <c:v>6.1</c:v>
                </c:pt>
                <c:pt idx="8">
                  <c:v>6.2</c:v>
                </c:pt>
                <c:pt idx="9">
                  <c:v>7.1</c:v>
                </c:pt>
                <c:pt idx="10">
                  <c:v>7.2</c:v>
                </c:pt>
                <c:pt idx="11">
                  <c:v>8. </c:v>
                </c:pt>
                <c:pt idx="12">
                  <c:v>9.1</c:v>
                </c:pt>
                <c:pt idx="13">
                  <c:v>9.2</c:v>
                </c:pt>
                <c:pt idx="14">
                  <c:v>10. </c:v>
                </c:pt>
                <c:pt idx="15">
                  <c:v>11. </c:v>
                </c:pt>
                <c:pt idx="16">
                  <c:v>12.1</c:v>
                </c:pt>
                <c:pt idx="17">
                  <c:v>12.2</c:v>
                </c:pt>
                <c:pt idx="18">
                  <c:v>13.1</c:v>
                </c:pt>
                <c:pt idx="19">
                  <c:v>13.2</c:v>
                </c:pt>
                <c:pt idx="20">
                  <c:v>14.1</c:v>
                </c:pt>
                <c:pt idx="21">
                  <c:v>14.2</c:v>
                </c:pt>
                <c:pt idx="22">
                  <c:v>14.3</c:v>
                </c:pt>
                <c:pt idx="23">
                  <c:v>15.1</c:v>
                </c:pt>
                <c:pt idx="24">
                  <c:v>15.2</c:v>
                </c:pt>
                <c:pt idx="25">
                  <c:v>16.1</c:v>
                </c:pt>
                <c:pt idx="26">
                  <c:v>16.2</c:v>
                </c:pt>
                <c:pt idx="27">
                  <c:v>16.3</c:v>
                </c:pt>
                <c:pt idx="28">
                  <c:v>17. </c:v>
                </c:pt>
              </c:strCache>
            </c:strRef>
          </c:cat>
          <c:val>
            <c:numRef>
              <c:f>БИО!$E$3:$E$31</c:f>
              <c:numCache>
                <c:formatCode>General</c:formatCode>
                <c:ptCount val="29"/>
                <c:pt idx="0">
                  <c:v>83.07</c:v>
                </c:pt>
                <c:pt idx="1">
                  <c:v>63.54</c:v>
                </c:pt>
                <c:pt idx="2">
                  <c:v>64.3</c:v>
                </c:pt>
                <c:pt idx="3">
                  <c:v>58.57</c:v>
                </c:pt>
                <c:pt idx="4">
                  <c:v>65.239999999999995</c:v>
                </c:pt>
                <c:pt idx="5">
                  <c:v>76.98</c:v>
                </c:pt>
                <c:pt idx="6">
                  <c:v>69.97</c:v>
                </c:pt>
                <c:pt idx="7">
                  <c:v>64.11</c:v>
                </c:pt>
                <c:pt idx="8">
                  <c:v>46.65</c:v>
                </c:pt>
                <c:pt idx="9">
                  <c:v>58.9</c:v>
                </c:pt>
                <c:pt idx="10">
                  <c:v>60.78</c:v>
                </c:pt>
                <c:pt idx="11">
                  <c:v>44.35</c:v>
                </c:pt>
                <c:pt idx="12">
                  <c:v>78</c:v>
                </c:pt>
                <c:pt idx="13">
                  <c:v>60.85</c:v>
                </c:pt>
                <c:pt idx="14">
                  <c:v>70.849999999999994</c:v>
                </c:pt>
                <c:pt idx="15">
                  <c:v>58.55</c:v>
                </c:pt>
                <c:pt idx="16">
                  <c:v>70.7</c:v>
                </c:pt>
                <c:pt idx="17">
                  <c:v>53.4</c:v>
                </c:pt>
                <c:pt idx="18">
                  <c:v>55</c:v>
                </c:pt>
                <c:pt idx="19">
                  <c:v>68.36</c:v>
                </c:pt>
                <c:pt idx="20">
                  <c:v>57.02</c:v>
                </c:pt>
                <c:pt idx="21">
                  <c:v>59.96</c:v>
                </c:pt>
                <c:pt idx="22">
                  <c:v>68.23</c:v>
                </c:pt>
                <c:pt idx="23">
                  <c:v>70.45</c:v>
                </c:pt>
                <c:pt idx="24">
                  <c:v>57.82</c:v>
                </c:pt>
                <c:pt idx="25">
                  <c:v>52.18</c:v>
                </c:pt>
                <c:pt idx="26">
                  <c:v>43.69</c:v>
                </c:pt>
                <c:pt idx="27">
                  <c:v>37.69</c:v>
                </c:pt>
                <c:pt idx="28">
                  <c:v>47.87</c:v>
                </c:pt>
              </c:numCache>
            </c:numRef>
          </c:val>
          <c:extLst>
            <c:ext xmlns:c16="http://schemas.microsoft.com/office/drawing/2014/chart" uri="{C3380CC4-5D6E-409C-BE32-E72D297353CC}">
              <c16:uniqueId val="{00000000-A7A0-45B5-8B0C-74540077395A}"/>
            </c:ext>
          </c:extLst>
        </c:ser>
        <c:ser>
          <c:idx val="1"/>
          <c:order val="1"/>
          <c:tx>
            <c:strRef>
              <c:f>БИО!$F$1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БИО!$A$3:$A$31</c:f>
              <c:strCache>
                <c:ptCount val="29"/>
                <c:pt idx="0">
                  <c:v>1. </c:v>
                </c:pt>
                <c:pt idx="1">
                  <c:v>2. </c:v>
                </c:pt>
                <c:pt idx="2">
                  <c:v>3.1</c:v>
                </c:pt>
                <c:pt idx="3">
                  <c:v>3.2</c:v>
                </c:pt>
                <c:pt idx="4">
                  <c:v>4. </c:v>
                </c:pt>
                <c:pt idx="5">
                  <c:v>5.1</c:v>
                </c:pt>
                <c:pt idx="6">
                  <c:v>5.2</c:v>
                </c:pt>
                <c:pt idx="7">
                  <c:v>6.1</c:v>
                </c:pt>
                <c:pt idx="8">
                  <c:v>6.2</c:v>
                </c:pt>
                <c:pt idx="9">
                  <c:v>7.1</c:v>
                </c:pt>
                <c:pt idx="10">
                  <c:v>7.2</c:v>
                </c:pt>
                <c:pt idx="11">
                  <c:v>8. </c:v>
                </c:pt>
                <c:pt idx="12">
                  <c:v>9.1</c:v>
                </c:pt>
                <c:pt idx="13">
                  <c:v>9.2</c:v>
                </c:pt>
                <c:pt idx="14">
                  <c:v>10. </c:v>
                </c:pt>
                <c:pt idx="15">
                  <c:v>11. </c:v>
                </c:pt>
                <c:pt idx="16">
                  <c:v>12.1</c:v>
                </c:pt>
                <c:pt idx="17">
                  <c:v>12.2</c:v>
                </c:pt>
                <c:pt idx="18">
                  <c:v>13.1</c:v>
                </c:pt>
                <c:pt idx="19">
                  <c:v>13.2</c:v>
                </c:pt>
                <c:pt idx="20">
                  <c:v>14.1</c:v>
                </c:pt>
                <c:pt idx="21">
                  <c:v>14.2</c:v>
                </c:pt>
                <c:pt idx="22">
                  <c:v>14.3</c:v>
                </c:pt>
                <c:pt idx="23">
                  <c:v>15.1</c:v>
                </c:pt>
                <c:pt idx="24">
                  <c:v>15.2</c:v>
                </c:pt>
                <c:pt idx="25">
                  <c:v>16.1</c:v>
                </c:pt>
                <c:pt idx="26">
                  <c:v>16.2</c:v>
                </c:pt>
                <c:pt idx="27">
                  <c:v>16.3</c:v>
                </c:pt>
                <c:pt idx="28">
                  <c:v>17. </c:v>
                </c:pt>
              </c:strCache>
            </c:strRef>
          </c:cat>
          <c:val>
            <c:numRef>
              <c:f>БИО!$F$3:$F$31</c:f>
              <c:numCache>
                <c:formatCode>General</c:formatCode>
                <c:ptCount val="29"/>
                <c:pt idx="0">
                  <c:v>84.17</c:v>
                </c:pt>
                <c:pt idx="1">
                  <c:v>63.81</c:v>
                </c:pt>
                <c:pt idx="2">
                  <c:v>67.290000000000006</c:v>
                </c:pt>
                <c:pt idx="3">
                  <c:v>57.45</c:v>
                </c:pt>
                <c:pt idx="4">
                  <c:v>65.42</c:v>
                </c:pt>
                <c:pt idx="5">
                  <c:v>77.3</c:v>
                </c:pt>
                <c:pt idx="6">
                  <c:v>68.31</c:v>
                </c:pt>
                <c:pt idx="7">
                  <c:v>62.65</c:v>
                </c:pt>
                <c:pt idx="8">
                  <c:v>46.76</c:v>
                </c:pt>
                <c:pt idx="9">
                  <c:v>61.65</c:v>
                </c:pt>
                <c:pt idx="10">
                  <c:v>61.78</c:v>
                </c:pt>
                <c:pt idx="11">
                  <c:v>47.05</c:v>
                </c:pt>
                <c:pt idx="12">
                  <c:v>76.11</c:v>
                </c:pt>
                <c:pt idx="13">
                  <c:v>61.78</c:v>
                </c:pt>
                <c:pt idx="14">
                  <c:v>66.75</c:v>
                </c:pt>
                <c:pt idx="15">
                  <c:v>57.04</c:v>
                </c:pt>
                <c:pt idx="16">
                  <c:v>68.86</c:v>
                </c:pt>
                <c:pt idx="17">
                  <c:v>52.69</c:v>
                </c:pt>
                <c:pt idx="18">
                  <c:v>50.83</c:v>
                </c:pt>
                <c:pt idx="19">
                  <c:v>65.48</c:v>
                </c:pt>
                <c:pt idx="20">
                  <c:v>55.07</c:v>
                </c:pt>
                <c:pt idx="21">
                  <c:v>60.36</c:v>
                </c:pt>
                <c:pt idx="22">
                  <c:v>67.83</c:v>
                </c:pt>
                <c:pt idx="23">
                  <c:v>68.59</c:v>
                </c:pt>
                <c:pt idx="24">
                  <c:v>57.17</c:v>
                </c:pt>
                <c:pt idx="25">
                  <c:v>47.5</c:v>
                </c:pt>
                <c:pt idx="26">
                  <c:v>39.770000000000003</c:v>
                </c:pt>
                <c:pt idx="27">
                  <c:v>35.17</c:v>
                </c:pt>
                <c:pt idx="28">
                  <c:v>45.67</c:v>
                </c:pt>
              </c:numCache>
            </c:numRef>
          </c:val>
          <c:extLst>
            <c:ext xmlns:c16="http://schemas.microsoft.com/office/drawing/2014/chart" uri="{C3380CC4-5D6E-409C-BE32-E72D297353CC}">
              <c16:uniqueId val="{00000001-A7A0-45B5-8B0C-74540077395A}"/>
            </c:ext>
          </c:extLst>
        </c:ser>
        <c:dLbls>
          <c:dLblPos val="ctr"/>
          <c:showLegendKey val="0"/>
          <c:showVal val="1"/>
          <c:showCatName val="0"/>
          <c:showSerName val="0"/>
          <c:showPercent val="0"/>
          <c:showBubbleSize val="0"/>
        </c:dLbls>
        <c:gapWidth val="100"/>
        <c:overlap val="-24"/>
        <c:axId val="355724400"/>
        <c:axId val="355773304"/>
      </c:barChart>
      <c:catAx>
        <c:axId val="355724400"/>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73304"/>
        <c:crosses val="autoZero"/>
        <c:auto val="1"/>
        <c:lblAlgn val="ctr"/>
        <c:lblOffset val="100"/>
        <c:noMultiLvlLbl val="0"/>
      </c:catAx>
      <c:valAx>
        <c:axId val="35577330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244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БИО!$A$3:$A$28</c:f>
              <c:strCache>
                <c:ptCount val="26"/>
                <c:pt idx="0">
                  <c:v>1. </c:v>
                </c:pt>
                <c:pt idx="1">
                  <c:v>2. </c:v>
                </c:pt>
                <c:pt idx="2">
                  <c:v>3. </c:v>
                </c:pt>
                <c:pt idx="3">
                  <c:v>4. </c:v>
                </c:pt>
                <c:pt idx="4">
                  <c:v>5. </c:v>
                </c:pt>
                <c:pt idx="5">
                  <c:v>6.1</c:v>
                </c:pt>
                <c:pt idx="6">
                  <c:v>6.2</c:v>
                </c:pt>
                <c:pt idx="7">
                  <c:v>7.1</c:v>
                </c:pt>
                <c:pt idx="8">
                  <c:v>7.2</c:v>
                </c:pt>
                <c:pt idx="9">
                  <c:v>7.3</c:v>
                </c:pt>
                <c:pt idx="10">
                  <c:v>8.1</c:v>
                </c:pt>
                <c:pt idx="11">
                  <c:v>8.2</c:v>
                </c:pt>
                <c:pt idx="12">
                  <c:v>8.3</c:v>
                </c:pt>
                <c:pt idx="13">
                  <c:v>9.1</c:v>
                </c:pt>
                <c:pt idx="14">
                  <c:v>9.2</c:v>
                </c:pt>
                <c:pt idx="15">
                  <c:v>9.3</c:v>
                </c:pt>
                <c:pt idx="16">
                  <c:v>10. </c:v>
                </c:pt>
                <c:pt idx="17">
                  <c:v>11. </c:v>
                </c:pt>
                <c:pt idx="18">
                  <c:v>12. </c:v>
                </c:pt>
                <c:pt idx="19">
                  <c:v>13.1</c:v>
                </c:pt>
                <c:pt idx="20">
                  <c:v>13.2</c:v>
                </c:pt>
                <c:pt idx="21">
                  <c:v>13.3</c:v>
                </c:pt>
                <c:pt idx="22">
                  <c:v>14.1</c:v>
                </c:pt>
                <c:pt idx="23">
                  <c:v>14.2</c:v>
                </c:pt>
                <c:pt idx="24">
                  <c:v>15.1</c:v>
                </c:pt>
                <c:pt idx="25">
                  <c:v>15.2</c:v>
                </c:pt>
              </c:strCache>
            </c:strRef>
          </c:cat>
          <c:val>
            <c:numRef>
              <c:f>БИО!$E$3:$E$28</c:f>
              <c:numCache>
                <c:formatCode>General</c:formatCode>
                <c:ptCount val="26"/>
                <c:pt idx="0">
                  <c:v>70.64</c:v>
                </c:pt>
                <c:pt idx="1">
                  <c:v>81.599999999999994</c:v>
                </c:pt>
                <c:pt idx="2">
                  <c:v>73.77</c:v>
                </c:pt>
                <c:pt idx="3">
                  <c:v>74</c:v>
                </c:pt>
                <c:pt idx="4">
                  <c:v>82.24</c:v>
                </c:pt>
                <c:pt idx="5">
                  <c:v>74.53</c:v>
                </c:pt>
                <c:pt idx="6">
                  <c:v>53.77</c:v>
                </c:pt>
                <c:pt idx="7">
                  <c:v>41.69</c:v>
                </c:pt>
                <c:pt idx="8">
                  <c:v>36.049999999999997</c:v>
                </c:pt>
                <c:pt idx="9">
                  <c:v>61.2</c:v>
                </c:pt>
                <c:pt idx="10">
                  <c:v>70.66</c:v>
                </c:pt>
                <c:pt idx="11">
                  <c:v>67.959999999999994</c:v>
                </c:pt>
                <c:pt idx="12">
                  <c:v>37.340000000000003</c:v>
                </c:pt>
                <c:pt idx="13">
                  <c:v>56.78</c:v>
                </c:pt>
                <c:pt idx="14">
                  <c:v>53.39</c:v>
                </c:pt>
                <c:pt idx="15">
                  <c:v>79.61</c:v>
                </c:pt>
                <c:pt idx="16">
                  <c:v>73.290000000000006</c:v>
                </c:pt>
                <c:pt idx="17">
                  <c:v>72.05</c:v>
                </c:pt>
                <c:pt idx="18">
                  <c:v>80.739999999999995</c:v>
                </c:pt>
                <c:pt idx="19">
                  <c:v>60.16</c:v>
                </c:pt>
                <c:pt idx="20">
                  <c:v>31.9</c:v>
                </c:pt>
                <c:pt idx="21">
                  <c:v>52.93</c:v>
                </c:pt>
                <c:pt idx="22">
                  <c:v>64.56</c:v>
                </c:pt>
                <c:pt idx="23">
                  <c:v>57.12</c:v>
                </c:pt>
                <c:pt idx="24">
                  <c:v>58.67</c:v>
                </c:pt>
                <c:pt idx="25">
                  <c:v>52.45</c:v>
                </c:pt>
              </c:numCache>
            </c:numRef>
          </c:val>
          <c:extLst>
            <c:ext xmlns:c16="http://schemas.microsoft.com/office/drawing/2014/chart" uri="{C3380CC4-5D6E-409C-BE32-E72D297353CC}">
              <c16:uniqueId val="{00000000-7E09-43E0-ABF6-7D224DDEE3F4}"/>
            </c:ext>
          </c:extLst>
        </c:ser>
        <c:ser>
          <c:idx val="1"/>
          <c:order val="1"/>
          <c:tx>
            <c:strRef>
              <c:f>БИО!$F$1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БИО!$A$3:$A$28</c:f>
              <c:strCache>
                <c:ptCount val="26"/>
                <c:pt idx="0">
                  <c:v>1. </c:v>
                </c:pt>
                <c:pt idx="1">
                  <c:v>2. </c:v>
                </c:pt>
                <c:pt idx="2">
                  <c:v>3. </c:v>
                </c:pt>
                <c:pt idx="3">
                  <c:v>4. </c:v>
                </c:pt>
                <c:pt idx="4">
                  <c:v>5. </c:v>
                </c:pt>
                <c:pt idx="5">
                  <c:v>6.1</c:v>
                </c:pt>
                <c:pt idx="6">
                  <c:v>6.2</c:v>
                </c:pt>
                <c:pt idx="7">
                  <c:v>7.1</c:v>
                </c:pt>
                <c:pt idx="8">
                  <c:v>7.2</c:v>
                </c:pt>
                <c:pt idx="9">
                  <c:v>7.3</c:v>
                </c:pt>
                <c:pt idx="10">
                  <c:v>8.1</c:v>
                </c:pt>
                <c:pt idx="11">
                  <c:v>8.2</c:v>
                </c:pt>
                <c:pt idx="12">
                  <c:v>8.3</c:v>
                </c:pt>
                <c:pt idx="13">
                  <c:v>9.1</c:v>
                </c:pt>
                <c:pt idx="14">
                  <c:v>9.2</c:v>
                </c:pt>
                <c:pt idx="15">
                  <c:v>9.3</c:v>
                </c:pt>
                <c:pt idx="16">
                  <c:v>10. </c:v>
                </c:pt>
                <c:pt idx="17">
                  <c:v>11. </c:v>
                </c:pt>
                <c:pt idx="18">
                  <c:v>12. </c:v>
                </c:pt>
                <c:pt idx="19">
                  <c:v>13.1</c:v>
                </c:pt>
                <c:pt idx="20">
                  <c:v>13.2</c:v>
                </c:pt>
                <c:pt idx="21">
                  <c:v>13.3</c:v>
                </c:pt>
                <c:pt idx="22">
                  <c:v>14.1</c:v>
                </c:pt>
                <c:pt idx="23">
                  <c:v>14.2</c:v>
                </c:pt>
                <c:pt idx="24">
                  <c:v>15.1</c:v>
                </c:pt>
                <c:pt idx="25">
                  <c:v>15.2</c:v>
                </c:pt>
              </c:strCache>
            </c:strRef>
          </c:cat>
          <c:val>
            <c:numRef>
              <c:f>БИО!$F$3:$F$28</c:f>
              <c:numCache>
                <c:formatCode>General</c:formatCode>
                <c:ptCount val="26"/>
                <c:pt idx="0">
                  <c:v>69.989999999999995</c:v>
                </c:pt>
                <c:pt idx="1">
                  <c:v>83.91</c:v>
                </c:pt>
                <c:pt idx="2">
                  <c:v>70.31</c:v>
                </c:pt>
                <c:pt idx="3">
                  <c:v>76.540000000000006</c:v>
                </c:pt>
                <c:pt idx="4">
                  <c:v>82.34</c:v>
                </c:pt>
                <c:pt idx="5">
                  <c:v>76.87</c:v>
                </c:pt>
                <c:pt idx="6">
                  <c:v>53.6</c:v>
                </c:pt>
                <c:pt idx="7">
                  <c:v>37.65</c:v>
                </c:pt>
                <c:pt idx="8">
                  <c:v>32.229999999999997</c:v>
                </c:pt>
                <c:pt idx="9">
                  <c:v>63.98</c:v>
                </c:pt>
                <c:pt idx="10">
                  <c:v>72.7</c:v>
                </c:pt>
                <c:pt idx="11">
                  <c:v>73.84</c:v>
                </c:pt>
                <c:pt idx="12">
                  <c:v>39.08</c:v>
                </c:pt>
                <c:pt idx="13">
                  <c:v>53.03</c:v>
                </c:pt>
                <c:pt idx="14">
                  <c:v>49.51</c:v>
                </c:pt>
                <c:pt idx="15">
                  <c:v>80.34</c:v>
                </c:pt>
                <c:pt idx="16">
                  <c:v>75.95</c:v>
                </c:pt>
                <c:pt idx="17">
                  <c:v>70.64</c:v>
                </c:pt>
                <c:pt idx="18">
                  <c:v>79.09</c:v>
                </c:pt>
                <c:pt idx="19">
                  <c:v>58.23</c:v>
                </c:pt>
                <c:pt idx="20">
                  <c:v>28.4</c:v>
                </c:pt>
                <c:pt idx="21">
                  <c:v>53.47</c:v>
                </c:pt>
                <c:pt idx="22">
                  <c:v>60.16</c:v>
                </c:pt>
                <c:pt idx="23">
                  <c:v>55.63</c:v>
                </c:pt>
                <c:pt idx="24">
                  <c:v>58.26</c:v>
                </c:pt>
                <c:pt idx="25">
                  <c:v>49.08</c:v>
                </c:pt>
              </c:numCache>
            </c:numRef>
          </c:val>
          <c:extLst>
            <c:ext xmlns:c16="http://schemas.microsoft.com/office/drawing/2014/chart" uri="{C3380CC4-5D6E-409C-BE32-E72D297353CC}">
              <c16:uniqueId val="{00000001-7E09-43E0-ABF6-7D224DDEE3F4}"/>
            </c:ext>
          </c:extLst>
        </c:ser>
        <c:dLbls>
          <c:dLblPos val="ctr"/>
          <c:showLegendKey val="0"/>
          <c:showVal val="1"/>
          <c:showCatName val="0"/>
          <c:showSerName val="0"/>
          <c:showPercent val="0"/>
          <c:showBubbleSize val="0"/>
        </c:dLbls>
        <c:gapWidth val="100"/>
        <c:overlap val="-24"/>
        <c:axId val="355770560"/>
        <c:axId val="355772912"/>
      </c:barChart>
      <c:catAx>
        <c:axId val="355770560"/>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72912"/>
        <c:crosses val="autoZero"/>
        <c:auto val="1"/>
        <c:lblAlgn val="ctr"/>
        <c:lblOffset val="100"/>
        <c:noMultiLvlLbl val="0"/>
      </c:catAx>
      <c:valAx>
        <c:axId val="35577291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557705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кл.xlsx]БИО'!$D$2:$D$36</c:f>
              <c:numCache>
                <c:formatCode>General</c:formatCode>
                <c:ptCount val="35"/>
                <c:pt idx="0">
                  <c:v>25.56</c:v>
                </c:pt>
                <c:pt idx="1">
                  <c:v>10.94</c:v>
                </c:pt>
                <c:pt idx="2">
                  <c:v>31.21</c:v>
                </c:pt>
                <c:pt idx="3">
                  <c:v>24.85</c:v>
                </c:pt>
                <c:pt idx="4">
                  <c:v>2.02</c:v>
                </c:pt>
                <c:pt idx="5">
                  <c:v>16.8</c:v>
                </c:pt>
                <c:pt idx="6">
                  <c:v>36.67</c:v>
                </c:pt>
                <c:pt idx="7">
                  <c:v>52.17</c:v>
                </c:pt>
                <c:pt idx="8">
                  <c:v>15</c:v>
                </c:pt>
                <c:pt idx="9">
                  <c:v>14.08</c:v>
                </c:pt>
                <c:pt idx="10">
                  <c:v>2.56</c:v>
                </c:pt>
                <c:pt idx="11">
                  <c:v>20</c:v>
                </c:pt>
                <c:pt idx="12">
                  <c:v>35.020000000000003</c:v>
                </c:pt>
                <c:pt idx="13">
                  <c:v>21.05</c:v>
                </c:pt>
                <c:pt idx="14">
                  <c:v>38.299999999999997</c:v>
                </c:pt>
                <c:pt idx="15">
                  <c:v>20.53</c:v>
                </c:pt>
                <c:pt idx="16">
                  <c:v>28.46</c:v>
                </c:pt>
                <c:pt idx="17">
                  <c:v>33.33</c:v>
                </c:pt>
                <c:pt idx="18">
                  <c:v>15.68</c:v>
                </c:pt>
                <c:pt idx="19">
                  <c:v>15.1</c:v>
                </c:pt>
                <c:pt idx="20">
                  <c:v>26.74</c:v>
                </c:pt>
                <c:pt idx="21">
                  <c:v>48.94</c:v>
                </c:pt>
                <c:pt idx="22">
                  <c:v>17.71</c:v>
                </c:pt>
                <c:pt idx="23">
                  <c:v>13.56</c:v>
                </c:pt>
                <c:pt idx="24">
                  <c:v>8.6999999999999993</c:v>
                </c:pt>
                <c:pt idx="25">
                  <c:v>54.35</c:v>
                </c:pt>
                <c:pt idx="26">
                  <c:v>15.92</c:v>
                </c:pt>
                <c:pt idx="27">
                  <c:v>8.9700000000000006</c:v>
                </c:pt>
                <c:pt idx="28">
                  <c:v>24.83</c:v>
                </c:pt>
                <c:pt idx="29">
                  <c:v>36.909999999999997</c:v>
                </c:pt>
                <c:pt idx="30">
                  <c:v>24.66</c:v>
                </c:pt>
                <c:pt idx="31">
                  <c:v>16.559999999999999</c:v>
                </c:pt>
                <c:pt idx="32">
                  <c:v>25.61</c:v>
                </c:pt>
                <c:pt idx="33">
                  <c:v>31.47</c:v>
                </c:pt>
                <c:pt idx="34">
                  <c:v>29.32</c:v>
                </c:pt>
              </c:numCache>
            </c:numRef>
          </c:val>
          <c:extLst>
            <c:ext xmlns:c16="http://schemas.microsoft.com/office/drawing/2014/chart" uri="{C3380CC4-5D6E-409C-BE32-E72D297353CC}">
              <c16:uniqueId val="{00000000-94F7-4367-8065-459B4D9D001A}"/>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кл.xlsx]БИО'!$F$2:$F$36</c:f>
              <c:numCache>
                <c:formatCode>General</c:formatCode>
                <c:ptCount val="35"/>
                <c:pt idx="0">
                  <c:v>67.819999999999993</c:v>
                </c:pt>
                <c:pt idx="1">
                  <c:v>89.06</c:v>
                </c:pt>
                <c:pt idx="2">
                  <c:v>61.32</c:v>
                </c:pt>
                <c:pt idx="3">
                  <c:v>69.760000000000005</c:v>
                </c:pt>
                <c:pt idx="4">
                  <c:v>87.88</c:v>
                </c:pt>
                <c:pt idx="5">
                  <c:v>80.8</c:v>
                </c:pt>
                <c:pt idx="6">
                  <c:v>57.5</c:v>
                </c:pt>
                <c:pt idx="7">
                  <c:v>45.65</c:v>
                </c:pt>
                <c:pt idx="8">
                  <c:v>80</c:v>
                </c:pt>
                <c:pt idx="9">
                  <c:v>77.459999999999994</c:v>
                </c:pt>
                <c:pt idx="10">
                  <c:v>97.44</c:v>
                </c:pt>
                <c:pt idx="11">
                  <c:v>71.760000000000005</c:v>
                </c:pt>
                <c:pt idx="12">
                  <c:v>59.45</c:v>
                </c:pt>
                <c:pt idx="13">
                  <c:v>76.319999999999993</c:v>
                </c:pt>
                <c:pt idx="14">
                  <c:v>60.28</c:v>
                </c:pt>
                <c:pt idx="15">
                  <c:v>73.510000000000005</c:v>
                </c:pt>
                <c:pt idx="16">
                  <c:v>60.77</c:v>
                </c:pt>
                <c:pt idx="17">
                  <c:v>53.54</c:v>
                </c:pt>
                <c:pt idx="18">
                  <c:v>81.62</c:v>
                </c:pt>
                <c:pt idx="19">
                  <c:v>75.84</c:v>
                </c:pt>
                <c:pt idx="20">
                  <c:v>66.290000000000006</c:v>
                </c:pt>
                <c:pt idx="21">
                  <c:v>40.43</c:v>
                </c:pt>
                <c:pt idx="22">
                  <c:v>80.209999999999994</c:v>
                </c:pt>
                <c:pt idx="23">
                  <c:v>78.81</c:v>
                </c:pt>
                <c:pt idx="24">
                  <c:v>90.22</c:v>
                </c:pt>
                <c:pt idx="25">
                  <c:v>45.65</c:v>
                </c:pt>
                <c:pt idx="26">
                  <c:v>74.2</c:v>
                </c:pt>
                <c:pt idx="27">
                  <c:v>83.33</c:v>
                </c:pt>
                <c:pt idx="28">
                  <c:v>71.72</c:v>
                </c:pt>
                <c:pt idx="29">
                  <c:v>56.38</c:v>
                </c:pt>
                <c:pt idx="30">
                  <c:v>69.86</c:v>
                </c:pt>
                <c:pt idx="31">
                  <c:v>78.39</c:v>
                </c:pt>
                <c:pt idx="32">
                  <c:v>69.510000000000005</c:v>
                </c:pt>
                <c:pt idx="33">
                  <c:v>63.96</c:v>
                </c:pt>
                <c:pt idx="34">
                  <c:v>54.45</c:v>
                </c:pt>
              </c:numCache>
            </c:numRef>
          </c:val>
          <c:extLst>
            <c:ext xmlns:c16="http://schemas.microsoft.com/office/drawing/2014/chart" uri="{C3380CC4-5D6E-409C-BE32-E72D297353CC}">
              <c16:uniqueId val="{00000001-94F7-4367-8065-459B4D9D001A}"/>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4F7-4367-8065-459B4D9D001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4F7-4367-8065-459B4D9D001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кл.xlsx]БИО'!$H$2:$H$36</c:f>
              <c:numCache>
                <c:formatCode>General</c:formatCode>
                <c:ptCount val="35"/>
                <c:pt idx="0">
                  <c:v>6.62</c:v>
                </c:pt>
                <c:pt idx="1">
                  <c:v>0</c:v>
                </c:pt>
                <c:pt idx="2">
                  <c:v>7.47</c:v>
                </c:pt>
                <c:pt idx="3">
                  <c:v>5.39</c:v>
                </c:pt>
                <c:pt idx="4">
                  <c:v>10.1</c:v>
                </c:pt>
                <c:pt idx="5">
                  <c:v>2.4</c:v>
                </c:pt>
                <c:pt idx="6">
                  <c:v>5.83</c:v>
                </c:pt>
                <c:pt idx="7">
                  <c:v>2.17</c:v>
                </c:pt>
                <c:pt idx="8">
                  <c:v>5</c:v>
                </c:pt>
                <c:pt idx="9">
                  <c:v>8.4499999999999993</c:v>
                </c:pt>
                <c:pt idx="10">
                  <c:v>0</c:v>
                </c:pt>
                <c:pt idx="11">
                  <c:v>8.24</c:v>
                </c:pt>
                <c:pt idx="12">
                  <c:v>5.53</c:v>
                </c:pt>
                <c:pt idx="13">
                  <c:v>2.63</c:v>
                </c:pt>
                <c:pt idx="14">
                  <c:v>1.42</c:v>
                </c:pt>
                <c:pt idx="15">
                  <c:v>5.96</c:v>
                </c:pt>
                <c:pt idx="16">
                  <c:v>10.77</c:v>
                </c:pt>
                <c:pt idx="17">
                  <c:v>13.13</c:v>
                </c:pt>
                <c:pt idx="18">
                  <c:v>2.7</c:v>
                </c:pt>
                <c:pt idx="19">
                  <c:v>9.06</c:v>
                </c:pt>
                <c:pt idx="20">
                  <c:v>6.96</c:v>
                </c:pt>
                <c:pt idx="21">
                  <c:v>10.64</c:v>
                </c:pt>
                <c:pt idx="22">
                  <c:v>2.08</c:v>
                </c:pt>
                <c:pt idx="23">
                  <c:v>7.63</c:v>
                </c:pt>
                <c:pt idx="24">
                  <c:v>1.0900000000000001</c:v>
                </c:pt>
                <c:pt idx="25">
                  <c:v>0</c:v>
                </c:pt>
                <c:pt idx="26">
                  <c:v>9.8699999999999992</c:v>
                </c:pt>
                <c:pt idx="27">
                  <c:v>7.69</c:v>
                </c:pt>
                <c:pt idx="28">
                  <c:v>3.45</c:v>
                </c:pt>
                <c:pt idx="29">
                  <c:v>6.71</c:v>
                </c:pt>
                <c:pt idx="30">
                  <c:v>5.48</c:v>
                </c:pt>
                <c:pt idx="31">
                  <c:v>5.05</c:v>
                </c:pt>
                <c:pt idx="32">
                  <c:v>4.88</c:v>
                </c:pt>
                <c:pt idx="33">
                  <c:v>4.57</c:v>
                </c:pt>
                <c:pt idx="34">
                  <c:v>16.23</c:v>
                </c:pt>
              </c:numCache>
            </c:numRef>
          </c:val>
          <c:extLst>
            <c:ext xmlns:c16="http://schemas.microsoft.com/office/drawing/2014/chart" uri="{C3380CC4-5D6E-409C-BE32-E72D297353CC}">
              <c16:uniqueId val="{00000004-94F7-4367-8065-459B4D9D001A}"/>
            </c:ext>
          </c:extLst>
        </c:ser>
        <c:dLbls>
          <c:dLblPos val="ctr"/>
          <c:showLegendKey val="0"/>
          <c:showVal val="1"/>
          <c:showCatName val="0"/>
          <c:showSerName val="0"/>
          <c:showPercent val="0"/>
          <c:showBubbleSize val="0"/>
        </c:dLbls>
        <c:gapWidth val="50"/>
        <c:overlap val="100"/>
        <c:axId val="478250576"/>
        <c:axId val="478256064"/>
      </c:barChart>
      <c:catAx>
        <c:axId val="47825057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78256064"/>
        <c:crosses val="autoZero"/>
        <c:auto val="1"/>
        <c:lblAlgn val="ctr"/>
        <c:lblOffset val="100"/>
        <c:noMultiLvlLbl val="0"/>
      </c:catAx>
      <c:valAx>
        <c:axId val="47825606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7825057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кл.xlsx]БИО'!$D$2:$D$36</c:f>
              <c:numCache>
                <c:formatCode>General</c:formatCode>
                <c:ptCount val="35"/>
                <c:pt idx="0">
                  <c:v>23.48</c:v>
                </c:pt>
                <c:pt idx="1">
                  <c:v>29.73</c:v>
                </c:pt>
                <c:pt idx="2">
                  <c:v>28.79</c:v>
                </c:pt>
                <c:pt idx="3">
                  <c:v>18.18</c:v>
                </c:pt>
                <c:pt idx="4">
                  <c:v>6.25</c:v>
                </c:pt>
                <c:pt idx="5">
                  <c:v>26.09</c:v>
                </c:pt>
                <c:pt idx="6">
                  <c:v>28</c:v>
                </c:pt>
                <c:pt idx="7">
                  <c:v>29.41</c:v>
                </c:pt>
                <c:pt idx="8">
                  <c:v>23.81</c:v>
                </c:pt>
                <c:pt idx="9">
                  <c:v>10</c:v>
                </c:pt>
                <c:pt idx="10">
                  <c:v>0</c:v>
                </c:pt>
                <c:pt idx="11">
                  <c:v>26.04</c:v>
                </c:pt>
                <c:pt idx="12">
                  <c:v>17.75</c:v>
                </c:pt>
                <c:pt idx="13">
                  <c:v>10</c:v>
                </c:pt>
                <c:pt idx="14">
                  <c:v>27.73</c:v>
                </c:pt>
                <c:pt idx="15">
                  <c:v>15.79</c:v>
                </c:pt>
                <c:pt idx="16">
                  <c:v>16.25</c:v>
                </c:pt>
                <c:pt idx="17">
                  <c:v>25.4</c:v>
                </c:pt>
                <c:pt idx="18">
                  <c:v>23.49</c:v>
                </c:pt>
                <c:pt idx="19">
                  <c:v>17.899999999999999</c:v>
                </c:pt>
                <c:pt idx="20">
                  <c:v>29.12</c:v>
                </c:pt>
                <c:pt idx="21">
                  <c:v>29.23</c:v>
                </c:pt>
                <c:pt idx="22">
                  <c:v>7.95</c:v>
                </c:pt>
                <c:pt idx="23">
                  <c:v>11.11</c:v>
                </c:pt>
                <c:pt idx="24">
                  <c:v>4.41</c:v>
                </c:pt>
                <c:pt idx="25">
                  <c:v>36.36</c:v>
                </c:pt>
                <c:pt idx="26">
                  <c:v>21.03</c:v>
                </c:pt>
                <c:pt idx="27">
                  <c:v>3.28</c:v>
                </c:pt>
                <c:pt idx="28">
                  <c:v>26.25</c:v>
                </c:pt>
                <c:pt idx="29">
                  <c:v>27.88</c:v>
                </c:pt>
                <c:pt idx="30">
                  <c:v>19.79</c:v>
                </c:pt>
                <c:pt idx="31">
                  <c:v>16.670000000000002</c:v>
                </c:pt>
                <c:pt idx="32">
                  <c:v>36.909999999999997</c:v>
                </c:pt>
                <c:pt idx="33">
                  <c:v>13.95</c:v>
                </c:pt>
                <c:pt idx="34">
                  <c:v>29.2</c:v>
                </c:pt>
              </c:numCache>
            </c:numRef>
          </c:val>
          <c:extLst>
            <c:ext xmlns:c16="http://schemas.microsoft.com/office/drawing/2014/chart" uri="{C3380CC4-5D6E-409C-BE32-E72D297353CC}">
              <c16:uniqueId val="{00000000-7AC5-4F60-BF40-5C9C2684C6DF}"/>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кл.xlsx]БИО'!$F$2:$F$36</c:f>
              <c:numCache>
                <c:formatCode>General</c:formatCode>
                <c:ptCount val="35"/>
                <c:pt idx="0">
                  <c:v>68.680000000000007</c:v>
                </c:pt>
                <c:pt idx="1">
                  <c:v>70.27</c:v>
                </c:pt>
                <c:pt idx="2">
                  <c:v>63.53</c:v>
                </c:pt>
                <c:pt idx="3">
                  <c:v>73.31</c:v>
                </c:pt>
                <c:pt idx="4">
                  <c:v>83.04</c:v>
                </c:pt>
                <c:pt idx="5">
                  <c:v>67.39</c:v>
                </c:pt>
                <c:pt idx="6">
                  <c:v>66.400000000000006</c:v>
                </c:pt>
                <c:pt idx="7">
                  <c:v>67.06</c:v>
                </c:pt>
                <c:pt idx="8">
                  <c:v>73.81</c:v>
                </c:pt>
                <c:pt idx="9">
                  <c:v>82.5</c:v>
                </c:pt>
                <c:pt idx="10">
                  <c:v>100</c:v>
                </c:pt>
                <c:pt idx="11">
                  <c:v>65.63</c:v>
                </c:pt>
                <c:pt idx="12">
                  <c:v>76.62</c:v>
                </c:pt>
                <c:pt idx="13">
                  <c:v>90</c:v>
                </c:pt>
                <c:pt idx="14">
                  <c:v>52.94</c:v>
                </c:pt>
                <c:pt idx="15">
                  <c:v>77.78</c:v>
                </c:pt>
                <c:pt idx="16">
                  <c:v>74.38</c:v>
                </c:pt>
                <c:pt idx="17">
                  <c:v>61.9</c:v>
                </c:pt>
                <c:pt idx="18">
                  <c:v>72.89</c:v>
                </c:pt>
                <c:pt idx="19">
                  <c:v>76.209999999999994</c:v>
                </c:pt>
                <c:pt idx="20">
                  <c:v>62.11</c:v>
                </c:pt>
                <c:pt idx="21">
                  <c:v>61.54</c:v>
                </c:pt>
                <c:pt idx="22">
                  <c:v>82.95</c:v>
                </c:pt>
                <c:pt idx="23">
                  <c:v>82.91</c:v>
                </c:pt>
                <c:pt idx="24">
                  <c:v>88.24</c:v>
                </c:pt>
                <c:pt idx="25">
                  <c:v>59.09</c:v>
                </c:pt>
                <c:pt idx="26">
                  <c:v>68.63</c:v>
                </c:pt>
                <c:pt idx="27">
                  <c:v>85.25</c:v>
                </c:pt>
                <c:pt idx="28">
                  <c:v>66.02</c:v>
                </c:pt>
                <c:pt idx="29">
                  <c:v>60.58</c:v>
                </c:pt>
                <c:pt idx="30">
                  <c:v>77.08</c:v>
                </c:pt>
                <c:pt idx="31">
                  <c:v>75.91</c:v>
                </c:pt>
                <c:pt idx="32">
                  <c:v>56.38</c:v>
                </c:pt>
                <c:pt idx="33">
                  <c:v>77.67</c:v>
                </c:pt>
                <c:pt idx="34">
                  <c:v>61.5</c:v>
                </c:pt>
              </c:numCache>
            </c:numRef>
          </c:val>
          <c:extLst>
            <c:ext xmlns:c16="http://schemas.microsoft.com/office/drawing/2014/chart" uri="{C3380CC4-5D6E-409C-BE32-E72D297353CC}">
              <c16:uniqueId val="{00000001-7AC5-4F60-BF40-5C9C2684C6DF}"/>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AC5-4F60-BF40-5C9C2684C6DF}"/>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AC5-4F60-BF40-5C9C2684C6D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кл.xlsx]БИО'!$H$2:$H$36</c:f>
              <c:numCache>
                <c:formatCode>General</c:formatCode>
                <c:ptCount val="35"/>
                <c:pt idx="0">
                  <c:v>7.84</c:v>
                </c:pt>
                <c:pt idx="1">
                  <c:v>0</c:v>
                </c:pt>
                <c:pt idx="2">
                  <c:v>7.68</c:v>
                </c:pt>
                <c:pt idx="3">
                  <c:v>8.5</c:v>
                </c:pt>
                <c:pt idx="4">
                  <c:v>10.71</c:v>
                </c:pt>
                <c:pt idx="5">
                  <c:v>6.52</c:v>
                </c:pt>
                <c:pt idx="6">
                  <c:v>5.6</c:v>
                </c:pt>
                <c:pt idx="7">
                  <c:v>3.53</c:v>
                </c:pt>
                <c:pt idx="8">
                  <c:v>2.38</c:v>
                </c:pt>
                <c:pt idx="9">
                  <c:v>7.5</c:v>
                </c:pt>
                <c:pt idx="10">
                  <c:v>0</c:v>
                </c:pt>
                <c:pt idx="11">
                  <c:v>8.33</c:v>
                </c:pt>
                <c:pt idx="12">
                  <c:v>5.63</c:v>
                </c:pt>
                <c:pt idx="13">
                  <c:v>0</c:v>
                </c:pt>
                <c:pt idx="14">
                  <c:v>19.329999999999998</c:v>
                </c:pt>
                <c:pt idx="15">
                  <c:v>6.43</c:v>
                </c:pt>
                <c:pt idx="16">
                  <c:v>9.3800000000000008</c:v>
                </c:pt>
                <c:pt idx="17">
                  <c:v>12.7</c:v>
                </c:pt>
                <c:pt idx="18">
                  <c:v>3.61</c:v>
                </c:pt>
                <c:pt idx="19">
                  <c:v>5.88</c:v>
                </c:pt>
                <c:pt idx="20">
                  <c:v>8.76</c:v>
                </c:pt>
                <c:pt idx="21">
                  <c:v>9.23</c:v>
                </c:pt>
                <c:pt idx="22">
                  <c:v>9.09</c:v>
                </c:pt>
                <c:pt idx="23">
                  <c:v>5.98</c:v>
                </c:pt>
                <c:pt idx="24">
                  <c:v>7.35</c:v>
                </c:pt>
                <c:pt idx="25">
                  <c:v>4.55</c:v>
                </c:pt>
                <c:pt idx="26">
                  <c:v>10.33</c:v>
                </c:pt>
                <c:pt idx="27">
                  <c:v>11.48</c:v>
                </c:pt>
                <c:pt idx="28">
                  <c:v>7.72</c:v>
                </c:pt>
                <c:pt idx="29">
                  <c:v>11.54</c:v>
                </c:pt>
                <c:pt idx="30">
                  <c:v>3.13</c:v>
                </c:pt>
                <c:pt idx="31">
                  <c:v>7.42</c:v>
                </c:pt>
                <c:pt idx="32">
                  <c:v>6.71</c:v>
                </c:pt>
                <c:pt idx="33">
                  <c:v>8.3699999999999992</c:v>
                </c:pt>
                <c:pt idx="34">
                  <c:v>9.2899999999999991</c:v>
                </c:pt>
              </c:numCache>
            </c:numRef>
          </c:val>
          <c:extLst>
            <c:ext xmlns:c16="http://schemas.microsoft.com/office/drawing/2014/chart" uri="{C3380CC4-5D6E-409C-BE32-E72D297353CC}">
              <c16:uniqueId val="{00000004-7AC5-4F60-BF40-5C9C2684C6DF}"/>
            </c:ext>
          </c:extLst>
        </c:ser>
        <c:dLbls>
          <c:dLblPos val="ctr"/>
          <c:showLegendKey val="0"/>
          <c:showVal val="1"/>
          <c:showCatName val="0"/>
          <c:showSerName val="0"/>
          <c:showPercent val="0"/>
          <c:showBubbleSize val="0"/>
        </c:dLbls>
        <c:gapWidth val="50"/>
        <c:overlap val="100"/>
        <c:axId val="399439496"/>
        <c:axId val="399439888"/>
      </c:barChart>
      <c:catAx>
        <c:axId val="39943949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99439888"/>
        <c:crosses val="autoZero"/>
        <c:auto val="1"/>
        <c:lblAlgn val="ctr"/>
        <c:lblOffset val="100"/>
        <c:noMultiLvlLbl val="0"/>
      </c:catAx>
      <c:valAx>
        <c:axId val="3994398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994394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кл.xlsx]БИО'!$D$2:$D$36</c:f>
              <c:numCache>
                <c:formatCode>General</c:formatCode>
                <c:ptCount val="35"/>
                <c:pt idx="0">
                  <c:v>18.3</c:v>
                </c:pt>
                <c:pt idx="1">
                  <c:v>5.88</c:v>
                </c:pt>
                <c:pt idx="2">
                  <c:v>24.94</c:v>
                </c:pt>
                <c:pt idx="3">
                  <c:v>17.739999999999998</c:v>
                </c:pt>
                <c:pt idx="4">
                  <c:v>0</c:v>
                </c:pt>
                <c:pt idx="5">
                  <c:v>3.08</c:v>
                </c:pt>
                <c:pt idx="6">
                  <c:v>25.84</c:v>
                </c:pt>
                <c:pt idx="7">
                  <c:v>5.56</c:v>
                </c:pt>
                <c:pt idx="8">
                  <c:v>13.33</c:v>
                </c:pt>
                <c:pt idx="9">
                  <c:v>7.23</c:v>
                </c:pt>
                <c:pt idx="10">
                  <c:v>0</c:v>
                </c:pt>
                <c:pt idx="11">
                  <c:v>15.52</c:v>
                </c:pt>
                <c:pt idx="12">
                  <c:v>13.16</c:v>
                </c:pt>
                <c:pt idx="13">
                  <c:v>6.25</c:v>
                </c:pt>
                <c:pt idx="14">
                  <c:v>22.37</c:v>
                </c:pt>
                <c:pt idx="15">
                  <c:v>9.7200000000000006</c:v>
                </c:pt>
                <c:pt idx="16">
                  <c:v>12.24</c:v>
                </c:pt>
                <c:pt idx="17">
                  <c:v>10</c:v>
                </c:pt>
                <c:pt idx="18">
                  <c:v>15.28</c:v>
                </c:pt>
                <c:pt idx="19">
                  <c:v>18.899999999999999</c:v>
                </c:pt>
                <c:pt idx="20">
                  <c:v>15.55</c:v>
                </c:pt>
                <c:pt idx="21">
                  <c:v>38.46</c:v>
                </c:pt>
                <c:pt idx="22">
                  <c:v>7.89</c:v>
                </c:pt>
                <c:pt idx="23">
                  <c:v>8.06</c:v>
                </c:pt>
                <c:pt idx="24">
                  <c:v>2.13</c:v>
                </c:pt>
                <c:pt idx="25">
                  <c:v>68.180000000000007</c:v>
                </c:pt>
                <c:pt idx="26">
                  <c:v>20.88</c:v>
                </c:pt>
                <c:pt idx="27">
                  <c:v>2.2200000000000002</c:v>
                </c:pt>
                <c:pt idx="28">
                  <c:v>5</c:v>
                </c:pt>
                <c:pt idx="29">
                  <c:v>66.67</c:v>
                </c:pt>
                <c:pt idx="30">
                  <c:v>9.3800000000000008</c:v>
                </c:pt>
                <c:pt idx="31">
                  <c:v>13.06</c:v>
                </c:pt>
                <c:pt idx="32">
                  <c:v>31.25</c:v>
                </c:pt>
                <c:pt idx="33">
                  <c:v>16.96</c:v>
                </c:pt>
                <c:pt idx="34">
                  <c:v>33.869999999999997</c:v>
                </c:pt>
              </c:numCache>
            </c:numRef>
          </c:val>
          <c:extLst>
            <c:ext xmlns:c16="http://schemas.microsoft.com/office/drawing/2014/chart" uri="{C3380CC4-5D6E-409C-BE32-E72D297353CC}">
              <c16:uniqueId val="{00000000-739C-41D8-9CEC-D49DAA69458F}"/>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кл.xlsx]БИО'!$F$2:$F$36</c:f>
              <c:numCache>
                <c:formatCode>General</c:formatCode>
                <c:ptCount val="35"/>
                <c:pt idx="0">
                  <c:v>67.98</c:v>
                </c:pt>
                <c:pt idx="1">
                  <c:v>94.12</c:v>
                </c:pt>
                <c:pt idx="2">
                  <c:v>61.92</c:v>
                </c:pt>
                <c:pt idx="3">
                  <c:v>77.06</c:v>
                </c:pt>
                <c:pt idx="4">
                  <c:v>86.96</c:v>
                </c:pt>
                <c:pt idx="5">
                  <c:v>80</c:v>
                </c:pt>
                <c:pt idx="6">
                  <c:v>56.18</c:v>
                </c:pt>
                <c:pt idx="7">
                  <c:v>75</c:v>
                </c:pt>
                <c:pt idx="8">
                  <c:v>80</c:v>
                </c:pt>
                <c:pt idx="9">
                  <c:v>83.13</c:v>
                </c:pt>
                <c:pt idx="10">
                  <c:v>100</c:v>
                </c:pt>
                <c:pt idx="11">
                  <c:v>65.52</c:v>
                </c:pt>
                <c:pt idx="12">
                  <c:v>63.16</c:v>
                </c:pt>
                <c:pt idx="13">
                  <c:v>93.75</c:v>
                </c:pt>
                <c:pt idx="14">
                  <c:v>55.26</c:v>
                </c:pt>
                <c:pt idx="15">
                  <c:v>47.22</c:v>
                </c:pt>
                <c:pt idx="16">
                  <c:v>73.47</c:v>
                </c:pt>
                <c:pt idx="17">
                  <c:v>66.67</c:v>
                </c:pt>
                <c:pt idx="18">
                  <c:v>77.78</c:v>
                </c:pt>
                <c:pt idx="19">
                  <c:v>62.99</c:v>
                </c:pt>
                <c:pt idx="20">
                  <c:v>66.37</c:v>
                </c:pt>
                <c:pt idx="21">
                  <c:v>53.85</c:v>
                </c:pt>
                <c:pt idx="22">
                  <c:v>78.95</c:v>
                </c:pt>
                <c:pt idx="23">
                  <c:v>72.58</c:v>
                </c:pt>
                <c:pt idx="24">
                  <c:v>95.74</c:v>
                </c:pt>
                <c:pt idx="25">
                  <c:v>31.82</c:v>
                </c:pt>
                <c:pt idx="26">
                  <c:v>62.64</c:v>
                </c:pt>
                <c:pt idx="27">
                  <c:v>82.22</c:v>
                </c:pt>
                <c:pt idx="28">
                  <c:v>83.33</c:v>
                </c:pt>
                <c:pt idx="29">
                  <c:v>33.33</c:v>
                </c:pt>
                <c:pt idx="30">
                  <c:v>75</c:v>
                </c:pt>
                <c:pt idx="31">
                  <c:v>79.5</c:v>
                </c:pt>
                <c:pt idx="32">
                  <c:v>43.75</c:v>
                </c:pt>
                <c:pt idx="33">
                  <c:v>66.069999999999993</c:v>
                </c:pt>
                <c:pt idx="34">
                  <c:v>58.06</c:v>
                </c:pt>
              </c:numCache>
            </c:numRef>
          </c:val>
          <c:extLst>
            <c:ext xmlns:c16="http://schemas.microsoft.com/office/drawing/2014/chart" uri="{C3380CC4-5D6E-409C-BE32-E72D297353CC}">
              <c16:uniqueId val="{00000001-739C-41D8-9CEC-D49DAA69458F}"/>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9C-41D8-9CEC-D49DAA69458F}"/>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9C-41D8-9CEC-D49DAA69458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 5 кл.xlsx]БИО'!$H$2:$H$36</c:f>
              <c:numCache>
                <c:formatCode>General</c:formatCode>
                <c:ptCount val="35"/>
                <c:pt idx="0">
                  <c:v>13.72</c:v>
                </c:pt>
                <c:pt idx="1">
                  <c:v>0</c:v>
                </c:pt>
                <c:pt idx="2">
                  <c:v>13.14</c:v>
                </c:pt>
                <c:pt idx="3">
                  <c:v>5.2</c:v>
                </c:pt>
                <c:pt idx="4">
                  <c:v>13.04</c:v>
                </c:pt>
                <c:pt idx="5">
                  <c:v>16.920000000000002</c:v>
                </c:pt>
                <c:pt idx="6">
                  <c:v>17.98</c:v>
                </c:pt>
                <c:pt idx="7">
                  <c:v>19.440000000000001</c:v>
                </c:pt>
                <c:pt idx="8">
                  <c:v>6.67</c:v>
                </c:pt>
                <c:pt idx="9">
                  <c:v>9.64</c:v>
                </c:pt>
                <c:pt idx="10">
                  <c:v>0</c:v>
                </c:pt>
                <c:pt idx="11">
                  <c:v>18.97</c:v>
                </c:pt>
                <c:pt idx="12">
                  <c:v>23.68</c:v>
                </c:pt>
                <c:pt idx="13">
                  <c:v>0</c:v>
                </c:pt>
                <c:pt idx="14">
                  <c:v>22.37</c:v>
                </c:pt>
                <c:pt idx="15">
                  <c:v>43.06</c:v>
                </c:pt>
                <c:pt idx="16">
                  <c:v>14.29</c:v>
                </c:pt>
                <c:pt idx="17">
                  <c:v>23.33</c:v>
                </c:pt>
                <c:pt idx="18">
                  <c:v>6.94</c:v>
                </c:pt>
                <c:pt idx="19">
                  <c:v>18.11</c:v>
                </c:pt>
                <c:pt idx="20">
                  <c:v>18.079999999999998</c:v>
                </c:pt>
                <c:pt idx="21">
                  <c:v>7.69</c:v>
                </c:pt>
                <c:pt idx="22">
                  <c:v>13.16</c:v>
                </c:pt>
                <c:pt idx="23">
                  <c:v>19.350000000000001</c:v>
                </c:pt>
                <c:pt idx="24">
                  <c:v>2.13</c:v>
                </c:pt>
                <c:pt idx="25">
                  <c:v>0</c:v>
                </c:pt>
                <c:pt idx="26">
                  <c:v>16.48</c:v>
                </c:pt>
                <c:pt idx="27">
                  <c:v>15.56</c:v>
                </c:pt>
                <c:pt idx="28">
                  <c:v>11.67</c:v>
                </c:pt>
                <c:pt idx="29">
                  <c:v>0</c:v>
                </c:pt>
                <c:pt idx="30">
                  <c:v>15.63</c:v>
                </c:pt>
                <c:pt idx="31">
                  <c:v>7.43</c:v>
                </c:pt>
                <c:pt idx="32">
                  <c:v>25</c:v>
                </c:pt>
                <c:pt idx="33">
                  <c:v>16.96</c:v>
                </c:pt>
                <c:pt idx="34">
                  <c:v>8.06</c:v>
                </c:pt>
              </c:numCache>
            </c:numRef>
          </c:val>
          <c:extLst>
            <c:ext xmlns:c16="http://schemas.microsoft.com/office/drawing/2014/chart" uri="{C3380CC4-5D6E-409C-BE32-E72D297353CC}">
              <c16:uniqueId val="{00000004-739C-41D8-9CEC-D49DAA69458F}"/>
            </c:ext>
          </c:extLst>
        </c:ser>
        <c:dLbls>
          <c:dLblPos val="ctr"/>
          <c:showLegendKey val="0"/>
          <c:showVal val="1"/>
          <c:showCatName val="0"/>
          <c:showSerName val="0"/>
          <c:showPercent val="0"/>
          <c:showBubbleSize val="0"/>
        </c:dLbls>
        <c:gapWidth val="50"/>
        <c:overlap val="100"/>
        <c:axId val="408524144"/>
        <c:axId val="408524536"/>
      </c:barChart>
      <c:catAx>
        <c:axId val="40852414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8524536"/>
        <c:crosses val="autoZero"/>
        <c:auto val="1"/>
        <c:lblAlgn val="ctr"/>
        <c:lblOffset val="100"/>
        <c:noMultiLvlLbl val="0"/>
      </c:catAx>
      <c:valAx>
        <c:axId val="40852453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85241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кл.xlsx]БИО'!$D$2:$D$35</c:f>
              <c:numCache>
                <c:formatCode>General</c:formatCode>
                <c:ptCount val="34"/>
                <c:pt idx="0">
                  <c:v>15.56</c:v>
                </c:pt>
                <c:pt idx="1">
                  <c:v>16.670000000000002</c:v>
                </c:pt>
                <c:pt idx="2">
                  <c:v>19.23</c:v>
                </c:pt>
                <c:pt idx="3">
                  <c:v>17.010000000000002</c:v>
                </c:pt>
                <c:pt idx="4">
                  <c:v>5.41</c:v>
                </c:pt>
                <c:pt idx="5">
                  <c:v>25.71</c:v>
                </c:pt>
                <c:pt idx="6">
                  <c:v>15.73</c:v>
                </c:pt>
                <c:pt idx="7">
                  <c:v>20.63</c:v>
                </c:pt>
                <c:pt idx="8">
                  <c:v>16.670000000000002</c:v>
                </c:pt>
                <c:pt idx="9">
                  <c:v>9.23</c:v>
                </c:pt>
                <c:pt idx="10">
                  <c:v>12.5</c:v>
                </c:pt>
                <c:pt idx="11">
                  <c:v>7.04</c:v>
                </c:pt>
                <c:pt idx="12">
                  <c:v>0</c:v>
                </c:pt>
                <c:pt idx="13">
                  <c:v>32.08</c:v>
                </c:pt>
                <c:pt idx="14">
                  <c:v>7.69</c:v>
                </c:pt>
                <c:pt idx="15">
                  <c:v>11.43</c:v>
                </c:pt>
                <c:pt idx="16">
                  <c:v>5</c:v>
                </c:pt>
                <c:pt idx="17">
                  <c:v>5.13</c:v>
                </c:pt>
                <c:pt idx="18">
                  <c:v>9.5500000000000007</c:v>
                </c:pt>
                <c:pt idx="19">
                  <c:v>13.25</c:v>
                </c:pt>
                <c:pt idx="20">
                  <c:v>18.18</c:v>
                </c:pt>
                <c:pt idx="21">
                  <c:v>20.29</c:v>
                </c:pt>
                <c:pt idx="22">
                  <c:v>13.79</c:v>
                </c:pt>
                <c:pt idx="23">
                  <c:v>0</c:v>
                </c:pt>
                <c:pt idx="24">
                  <c:v>8.6999999999999993</c:v>
                </c:pt>
                <c:pt idx="25">
                  <c:v>33.71</c:v>
                </c:pt>
                <c:pt idx="26">
                  <c:v>8</c:v>
                </c:pt>
                <c:pt idx="27">
                  <c:v>3.8</c:v>
                </c:pt>
                <c:pt idx="28">
                  <c:v>23.08</c:v>
                </c:pt>
                <c:pt idx="29">
                  <c:v>0</c:v>
                </c:pt>
                <c:pt idx="30">
                  <c:v>11.94</c:v>
                </c:pt>
                <c:pt idx="31">
                  <c:v>16.18</c:v>
                </c:pt>
                <c:pt idx="32">
                  <c:v>7.14</c:v>
                </c:pt>
                <c:pt idx="33">
                  <c:v>29.27</c:v>
                </c:pt>
              </c:numCache>
            </c:numRef>
          </c:val>
          <c:extLst>
            <c:ext xmlns:c16="http://schemas.microsoft.com/office/drawing/2014/chart" uri="{C3380CC4-5D6E-409C-BE32-E72D297353CC}">
              <c16:uniqueId val="{00000000-55C7-44C1-A071-D1DD69933898}"/>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кл.xlsx]БИО'!$F$2:$F$35</c:f>
              <c:numCache>
                <c:formatCode>General</c:formatCode>
                <c:ptCount val="34"/>
                <c:pt idx="0">
                  <c:v>71.900000000000006</c:v>
                </c:pt>
                <c:pt idx="1">
                  <c:v>73.33</c:v>
                </c:pt>
                <c:pt idx="2">
                  <c:v>65.05</c:v>
                </c:pt>
                <c:pt idx="3">
                  <c:v>76.8</c:v>
                </c:pt>
                <c:pt idx="4">
                  <c:v>81.08</c:v>
                </c:pt>
                <c:pt idx="5">
                  <c:v>65.709999999999994</c:v>
                </c:pt>
                <c:pt idx="6">
                  <c:v>65.17</c:v>
                </c:pt>
                <c:pt idx="7">
                  <c:v>63.49</c:v>
                </c:pt>
                <c:pt idx="8">
                  <c:v>83.33</c:v>
                </c:pt>
                <c:pt idx="9">
                  <c:v>83.08</c:v>
                </c:pt>
                <c:pt idx="10">
                  <c:v>68.75</c:v>
                </c:pt>
                <c:pt idx="11">
                  <c:v>85.92</c:v>
                </c:pt>
                <c:pt idx="12">
                  <c:v>100</c:v>
                </c:pt>
                <c:pt idx="13">
                  <c:v>52.83</c:v>
                </c:pt>
                <c:pt idx="14">
                  <c:v>88.46</c:v>
                </c:pt>
                <c:pt idx="15">
                  <c:v>48.57</c:v>
                </c:pt>
                <c:pt idx="16">
                  <c:v>78.33</c:v>
                </c:pt>
                <c:pt idx="17">
                  <c:v>92.31</c:v>
                </c:pt>
                <c:pt idx="18">
                  <c:v>78.98</c:v>
                </c:pt>
                <c:pt idx="19">
                  <c:v>73.25</c:v>
                </c:pt>
                <c:pt idx="20">
                  <c:v>81.819999999999993</c:v>
                </c:pt>
                <c:pt idx="21">
                  <c:v>79.709999999999994</c:v>
                </c:pt>
                <c:pt idx="22">
                  <c:v>65.52</c:v>
                </c:pt>
                <c:pt idx="23">
                  <c:v>85.71</c:v>
                </c:pt>
                <c:pt idx="24">
                  <c:v>56.52</c:v>
                </c:pt>
                <c:pt idx="25">
                  <c:v>58.43</c:v>
                </c:pt>
                <c:pt idx="26">
                  <c:v>72</c:v>
                </c:pt>
                <c:pt idx="27">
                  <c:v>94.94</c:v>
                </c:pt>
                <c:pt idx="28">
                  <c:v>57.69</c:v>
                </c:pt>
                <c:pt idx="29">
                  <c:v>100</c:v>
                </c:pt>
                <c:pt idx="30">
                  <c:v>78.209999999999994</c:v>
                </c:pt>
                <c:pt idx="31">
                  <c:v>63.24</c:v>
                </c:pt>
                <c:pt idx="32">
                  <c:v>89.29</c:v>
                </c:pt>
                <c:pt idx="33">
                  <c:v>65.849999999999994</c:v>
                </c:pt>
              </c:numCache>
            </c:numRef>
          </c:val>
          <c:extLst>
            <c:ext xmlns:c16="http://schemas.microsoft.com/office/drawing/2014/chart" uri="{C3380CC4-5D6E-409C-BE32-E72D297353CC}">
              <c16:uniqueId val="{00000001-55C7-44C1-A071-D1DD69933898}"/>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C7-44C1-A071-D1DD69933898}"/>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C7-44C1-A071-D1DD6993389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кл.xlsx]БИО'!$H$2:$H$35</c:f>
              <c:numCache>
                <c:formatCode>General</c:formatCode>
                <c:ptCount val="34"/>
                <c:pt idx="0">
                  <c:v>12.54</c:v>
                </c:pt>
                <c:pt idx="1">
                  <c:v>10</c:v>
                </c:pt>
                <c:pt idx="2">
                  <c:v>15.72</c:v>
                </c:pt>
                <c:pt idx="3">
                  <c:v>6.19</c:v>
                </c:pt>
                <c:pt idx="4">
                  <c:v>13.51</c:v>
                </c:pt>
                <c:pt idx="5">
                  <c:v>8.57</c:v>
                </c:pt>
                <c:pt idx="6">
                  <c:v>19.100000000000001</c:v>
                </c:pt>
                <c:pt idx="7">
                  <c:v>15.87</c:v>
                </c:pt>
                <c:pt idx="8">
                  <c:v>0</c:v>
                </c:pt>
                <c:pt idx="9">
                  <c:v>7.69</c:v>
                </c:pt>
                <c:pt idx="10">
                  <c:v>18.75</c:v>
                </c:pt>
                <c:pt idx="11">
                  <c:v>7.04</c:v>
                </c:pt>
                <c:pt idx="12">
                  <c:v>0</c:v>
                </c:pt>
                <c:pt idx="13">
                  <c:v>15.09</c:v>
                </c:pt>
                <c:pt idx="14">
                  <c:v>3.85</c:v>
                </c:pt>
                <c:pt idx="15">
                  <c:v>40</c:v>
                </c:pt>
                <c:pt idx="16">
                  <c:v>16.670000000000002</c:v>
                </c:pt>
                <c:pt idx="17">
                  <c:v>2.56</c:v>
                </c:pt>
                <c:pt idx="18">
                  <c:v>11.46</c:v>
                </c:pt>
                <c:pt idx="19">
                  <c:v>13.49</c:v>
                </c:pt>
                <c:pt idx="20">
                  <c:v>0</c:v>
                </c:pt>
                <c:pt idx="21">
                  <c:v>0</c:v>
                </c:pt>
                <c:pt idx="22">
                  <c:v>20.69</c:v>
                </c:pt>
                <c:pt idx="23">
                  <c:v>14.29</c:v>
                </c:pt>
                <c:pt idx="24">
                  <c:v>34.78</c:v>
                </c:pt>
                <c:pt idx="25">
                  <c:v>7.87</c:v>
                </c:pt>
                <c:pt idx="26">
                  <c:v>20</c:v>
                </c:pt>
                <c:pt idx="27">
                  <c:v>1.27</c:v>
                </c:pt>
                <c:pt idx="28">
                  <c:v>19.23</c:v>
                </c:pt>
                <c:pt idx="29">
                  <c:v>0</c:v>
                </c:pt>
                <c:pt idx="30">
                  <c:v>9.85</c:v>
                </c:pt>
                <c:pt idx="31">
                  <c:v>20.59</c:v>
                </c:pt>
                <c:pt idx="32">
                  <c:v>3.57</c:v>
                </c:pt>
                <c:pt idx="33">
                  <c:v>4.88</c:v>
                </c:pt>
              </c:numCache>
            </c:numRef>
          </c:val>
          <c:extLst>
            <c:ext xmlns:c16="http://schemas.microsoft.com/office/drawing/2014/chart" uri="{C3380CC4-5D6E-409C-BE32-E72D297353CC}">
              <c16:uniqueId val="{00000004-55C7-44C1-A071-D1DD69933898}"/>
            </c:ext>
          </c:extLst>
        </c:ser>
        <c:dLbls>
          <c:dLblPos val="ctr"/>
          <c:showLegendKey val="0"/>
          <c:showVal val="1"/>
          <c:showCatName val="0"/>
          <c:showSerName val="0"/>
          <c:showPercent val="0"/>
          <c:showBubbleSize val="0"/>
        </c:dLbls>
        <c:gapWidth val="50"/>
        <c:overlap val="100"/>
        <c:axId val="405388760"/>
        <c:axId val="405387584"/>
      </c:barChart>
      <c:catAx>
        <c:axId val="4053887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5387584"/>
        <c:crosses val="autoZero"/>
        <c:auto val="1"/>
        <c:lblAlgn val="ctr"/>
        <c:lblOffset val="100"/>
        <c:noMultiLvlLbl val="0"/>
      </c:catAx>
      <c:valAx>
        <c:axId val="4053875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3887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chemeClr val="accent1"/>
            </a:solidFill>
            <a:ln>
              <a:noFill/>
            </a:ln>
            <a:effectLst/>
          </c:spPr>
          <c:invertIfNegative val="0"/>
          <c:cat>
            <c:numRef>
              <c:f>БИО!$E$1:$AU$1</c:f>
              <c:numCache>
                <c:formatCode>General</c:formatCode>
                <c:ptCount val="4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numCache>
            </c:numRef>
          </c:cat>
          <c:val>
            <c:numRef>
              <c:f>БИО!$E$2:$AU$2</c:f>
              <c:numCache>
                <c:formatCode>General</c:formatCode>
                <c:ptCount val="43"/>
                <c:pt idx="0">
                  <c:v>0</c:v>
                </c:pt>
                <c:pt idx="1">
                  <c:v>0</c:v>
                </c:pt>
                <c:pt idx="2">
                  <c:v>0</c:v>
                </c:pt>
                <c:pt idx="3">
                  <c:v>0.1</c:v>
                </c:pt>
                <c:pt idx="4">
                  <c:v>0.1</c:v>
                </c:pt>
                <c:pt idx="5">
                  <c:v>0.2</c:v>
                </c:pt>
                <c:pt idx="6">
                  <c:v>0.3</c:v>
                </c:pt>
                <c:pt idx="7">
                  <c:v>0.4</c:v>
                </c:pt>
                <c:pt idx="8">
                  <c:v>0.5</c:v>
                </c:pt>
                <c:pt idx="9">
                  <c:v>0.6</c:v>
                </c:pt>
                <c:pt idx="10">
                  <c:v>0.7</c:v>
                </c:pt>
                <c:pt idx="11">
                  <c:v>2</c:v>
                </c:pt>
                <c:pt idx="12">
                  <c:v>2.6</c:v>
                </c:pt>
                <c:pt idx="13">
                  <c:v>2.9</c:v>
                </c:pt>
                <c:pt idx="14">
                  <c:v>3.1</c:v>
                </c:pt>
                <c:pt idx="15">
                  <c:v>3.3</c:v>
                </c:pt>
                <c:pt idx="16">
                  <c:v>3.5</c:v>
                </c:pt>
                <c:pt idx="17">
                  <c:v>3.6</c:v>
                </c:pt>
                <c:pt idx="18">
                  <c:v>3.7</c:v>
                </c:pt>
                <c:pt idx="19">
                  <c:v>3.8</c:v>
                </c:pt>
                <c:pt idx="20">
                  <c:v>3.9</c:v>
                </c:pt>
                <c:pt idx="21">
                  <c:v>3.9</c:v>
                </c:pt>
                <c:pt idx="22">
                  <c:v>3.9</c:v>
                </c:pt>
                <c:pt idx="23">
                  <c:v>5.7</c:v>
                </c:pt>
                <c:pt idx="24">
                  <c:v>5.8</c:v>
                </c:pt>
                <c:pt idx="25">
                  <c:v>5.4</c:v>
                </c:pt>
                <c:pt idx="26">
                  <c:v>4.9000000000000004</c:v>
                </c:pt>
                <c:pt idx="27">
                  <c:v>4.5999999999999996</c:v>
                </c:pt>
                <c:pt idx="28">
                  <c:v>4.0999999999999996</c:v>
                </c:pt>
                <c:pt idx="29">
                  <c:v>3.8</c:v>
                </c:pt>
                <c:pt idx="30">
                  <c:v>3.4</c:v>
                </c:pt>
                <c:pt idx="31">
                  <c:v>2.9</c:v>
                </c:pt>
                <c:pt idx="32">
                  <c:v>2.6</c:v>
                </c:pt>
                <c:pt idx="33">
                  <c:v>2.2000000000000002</c:v>
                </c:pt>
                <c:pt idx="34">
                  <c:v>1.7</c:v>
                </c:pt>
                <c:pt idx="35">
                  <c:v>2.9</c:v>
                </c:pt>
                <c:pt idx="36">
                  <c:v>2.4</c:v>
                </c:pt>
                <c:pt idx="37">
                  <c:v>1.7</c:v>
                </c:pt>
                <c:pt idx="38">
                  <c:v>1.1000000000000001</c:v>
                </c:pt>
                <c:pt idx="39">
                  <c:v>0.7</c:v>
                </c:pt>
                <c:pt idx="40">
                  <c:v>0.4</c:v>
                </c:pt>
                <c:pt idx="41">
                  <c:v>0.2</c:v>
                </c:pt>
                <c:pt idx="42">
                  <c:v>0.1</c:v>
                </c:pt>
              </c:numCache>
            </c:numRef>
          </c:val>
          <c:extLst>
            <c:ext xmlns:c16="http://schemas.microsoft.com/office/drawing/2014/chart" uri="{C3380CC4-5D6E-409C-BE32-E72D297353CC}">
              <c16:uniqueId val="{00000000-87AC-4A7A-86FC-B84C9D85E49B}"/>
            </c:ext>
          </c:extLst>
        </c:ser>
        <c:ser>
          <c:idx val="1"/>
          <c:order val="1"/>
          <c:tx>
            <c:strRef>
              <c:f>БИО!$A$3</c:f>
              <c:strCache>
                <c:ptCount val="1"/>
                <c:pt idx="0">
                  <c:v>По Приморскому краю</c:v>
                </c:pt>
              </c:strCache>
            </c:strRef>
          </c:tx>
          <c:spPr>
            <a:solidFill>
              <a:schemeClr val="accent2"/>
            </a:solidFill>
            <a:ln>
              <a:noFill/>
            </a:ln>
            <a:effectLst/>
          </c:spPr>
          <c:invertIfNegative val="0"/>
          <c:cat>
            <c:numRef>
              <c:f>БИО!$E$1:$AU$1</c:f>
              <c:numCache>
                <c:formatCode>General</c:formatCode>
                <c:ptCount val="4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numCache>
            </c:numRef>
          </c:cat>
          <c:val>
            <c:numRef>
              <c:f>БИО!$E$3:$AU$3</c:f>
              <c:numCache>
                <c:formatCode>General</c:formatCode>
                <c:ptCount val="43"/>
                <c:pt idx="0">
                  <c:v>0</c:v>
                </c:pt>
                <c:pt idx="1">
                  <c:v>0</c:v>
                </c:pt>
                <c:pt idx="2">
                  <c:v>0</c:v>
                </c:pt>
                <c:pt idx="3">
                  <c:v>0.1</c:v>
                </c:pt>
                <c:pt idx="4">
                  <c:v>0.2</c:v>
                </c:pt>
                <c:pt idx="5">
                  <c:v>0.3</c:v>
                </c:pt>
                <c:pt idx="6">
                  <c:v>0.4</c:v>
                </c:pt>
                <c:pt idx="7">
                  <c:v>0.4</c:v>
                </c:pt>
                <c:pt idx="8">
                  <c:v>0.6</c:v>
                </c:pt>
                <c:pt idx="9">
                  <c:v>0.6</c:v>
                </c:pt>
                <c:pt idx="10">
                  <c:v>0.7</c:v>
                </c:pt>
                <c:pt idx="11">
                  <c:v>2.6</c:v>
                </c:pt>
                <c:pt idx="12">
                  <c:v>3.2</c:v>
                </c:pt>
                <c:pt idx="13">
                  <c:v>2.9</c:v>
                </c:pt>
                <c:pt idx="14">
                  <c:v>3.1</c:v>
                </c:pt>
                <c:pt idx="15">
                  <c:v>3.4</c:v>
                </c:pt>
                <c:pt idx="16">
                  <c:v>3.1</c:v>
                </c:pt>
                <c:pt idx="17">
                  <c:v>3.6</c:v>
                </c:pt>
                <c:pt idx="18">
                  <c:v>3.9</c:v>
                </c:pt>
                <c:pt idx="19">
                  <c:v>3.6</c:v>
                </c:pt>
                <c:pt idx="20">
                  <c:v>3.6</c:v>
                </c:pt>
                <c:pt idx="21">
                  <c:v>3.6</c:v>
                </c:pt>
                <c:pt idx="22">
                  <c:v>4.2</c:v>
                </c:pt>
                <c:pt idx="23">
                  <c:v>5.6</c:v>
                </c:pt>
                <c:pt idx="24">
                  <c:v>5.2</c:v>
                </c:pt>
                <c:pt idx="25">
                  <c:v>5</c:v>
                </c:pt>
                <c:pt idx="26">
                  <c:v>4.5</c:v>
                </c:pt>
                <c:pt idx="27">
                  <c:v>4.7</c:v>
                </c:pt>
                <c:pt idx="28">
                  <c:v>3.8</c:v>
                </c:pt>
                <c:pt idx="29">
                  <c:v>4.3</c:v>
                </c:pt>
                <c:pt idx="30">
                  <c:v>3.8</c:v>
                </c:pt>
                <c:pt idx="31">
                  <c:v>3.3</c:v>
                </c:pt>
                <c:pt idx="32">
                  <c:v>2.9</c:v>
                </c:pt>
                <c:pt idx="33">
                  <c:v>2.5</c:v>
                </c:pt>
                <c:pt idx="34">
                  <c:v>2.1</c:v>
                </c:pt>
                <c:pt idx="35">
                  <c:v>3.1</c:v>
                </c:pt>
                <c:pt idx="36">
                  <c:v>2</c:v>
                </c:pt>
                <c:pt idx="37">
                  <c:v>1.4</c:v>
                </c:pt>
                <c:pt idx="38">
                  <c:v>0.9</c:v>
                </c:pt>
                <c:pt idx="39">
                  <c:v>0.5</c:v>
                </c:pt>
                <c:pt idx="40">
                  <c:v>0.3</c:v>
                </c:pt>
                <c:pt idx="41">
                  <c:v>0.2</c:v>
                </c:pt>
                <c:pt idx="42">
                  <c:v>0.1</c:v>
                </c:pt>
              </c:numCache>
            </c:numRef>
          </c:val>
          <c:extLst>
            <c:ext xmlns:c16="http://schemas.microsoft.com/office/drawing/2014/chart" uri="{C3380CC4-5D6E-409C-BE32-E72D297353CC}">
              <c16:uniqueId val="{00000001-87AC-4A7A-86FC-B84C9D85E49B}"/>
            </c:ext>
          </c:extLst>
        </c:ser>
        <c:dLbls>
          <c:showLegendKey val="0"/>
          <c:showVal val="0"/>
          <c:showCatName val="0"/>
          <c:showSerName val="0"/>
          <c:showPercent val="0"/>
          <c:showBubbleSize val="0"/>
        </c:dLbls>
        <c:gapWidth val="219"/>
        <c:overlap val="-27"/>
        <c:axId val="281331568"/>
        <c:axId val="353949512"/>
      </c:barChart>
      <c:catAx>
        <c:axId val="28133156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3949512"/>
        <c:crosses val="autoZero"/>
        <c:auto val="1"/>
        <c:lblAlgn val="ctr"/>
        <c:lblOffset val="100"/>
        <c:noMultiLvlLbl val="0"/>
      </c:catAx>
      <c:valAx>
        <c:axId val="353949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281331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кл.xlsx]БИО'!$D$2:$D$34</c:f>
              <c:numCache>
                <c:formatCode>General</c:formatCode>
                <c:ptCount val="33"/>
                <c:pt idx="0">
                  <c:v>22.35</c:v>
                </c:pt>
                <c:pt idx="1">
                  <c:v>4.55</c:v>
                </c:pt>
                <c:pt idx="2">
                  <c:v>28.75</c:v>
                </c:pt>
                <c:pt idx="3">
                  <c:v>28.41</c:v>
                </c:pt>
                <c:pt idx="4">
                  <c:v>14.29</c:v>
                </c:pt>
                <c:pt idx="5">
                  <c:v>52.5</c:v>
                </c:pt>
                <c:pt idx="6">
                  <c:v>4.55</c:v>
                </c:pt>
                <c:pt idx="7">
                  <c:v>17.39</c:v>
                </c:pt>
                <c:pt idx="8">
                  <c:v>5.56</c:v>
                </c:pt>
                <c:pt idx="9">
                  <c:v>0</c:v>
                </c:pt>
                <c:pt idx="10">
                  <c:v>18.75</c:v>
                </c:pt>
                <c:pt idx="11">
                  <c:v>14.29</c:v>
                </c:pt>
                <c:pt idx="12">
                  <c:v>28.57</c:v>
                </c:pt>
                <c:pt idx="13">
                  <c:v>0</c:v>
                </c:pt>
                <c:pt idx="14">
                  <c:v>15.56</c:v>
                </c:pt>
                <c:pt idx="15">
                  <c:v>0</c:v>
                </c:pt>
                <c:pt idx="16">
                  <c:v>7.69</c:v>
                </c:pt>
                <c:pt idx="17">
                  <c:v>15.63</c:v>
                </c:pt>
                <c:pt idx="18">
                  <c:v>19.05</c:v>
                </c:pt>
                <c:pt idx="19">
                  <c:v>30</c:v>
                </c:pt>
                <c:pt idx="20">
                  <c:v>46.67</c:v>
                </c:pt>
                <c:pt idx="21">
                  <c:v>50</c:v>
                </c:pt>
                <c:pt idx="22">
                  <c:v>0</c:v>
                </c:pt>
                <c:pt idx="23">
                  <c:v>75</c:v>
                </c:pt>
                <c:pt idx="24">
                  <c:v>44.44</c:v>
                </c:pt>
                <c:pt idx="25">
                  <c:v>0</c:v>
                </c:pt>
                <c:pt idx="26">
                  <c:v>1.85</c:v>
                </c:pt>
                <c:pt idx="27">
                  <c:v>18.18</c:v>
                </c:pt>
                <c:pt idx="28">
                  <c:v>0</c:v>
                </c:pt>
                <c:pt idx="29">
                  <c:v>11.85</c:v>
                </c:pt>
                <c:pt idx="30">
                  <c:v>0</c:v>
                </c:pt>
                <c:pt idx="31">
                  <c:v>12.82</c:v>
                </c:pt>
                <c:pt idx="32">
                  <c:v>25.26</c:v>
                </c:pt>
              </c:numCache>
            </c:numRef>
          </c:val>
          <c:extLst>
            <c:ext xmlns:c16="http://schemas.microsoft.com/office/drawing/2014/chart" uri="{C3380CC4-5D6E-409C-BE32-E72D297353CC}">
              <c16:uniqueId val="{00000000-1545-49AC-B2E7-28BE8A24070A}"/>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кл.xlsx]БИО'!$F$2:$F$34</c:f>
              <c:numCache>
                <c:formatCode>General</c:formatCode>
                <c:ptCount val="33"/>
                <c:pt idx="0">
                  <c:v>62.37</c:v>
                </c:pt>
                <c:pt idx="1">
                  <c:v>81.819999999999993</c:v>
                </c:pt>
                <c:pt idx="2">
                  <c:v>52.62</c:v>
                </c:pt>
                <c:pt idx="3">
                  <c:v>65.91</c:v>
                </c:pt>
                <c:pt idx="4">
                  <c:v>57.14</c:v>
                </c:pt>
                <c:pt idx="5">
                  <c:v>37.5</c:v>
                </c:pt>
                <c:pt idx="6">
                  <c:v>77.27</c:v>
                </c:pt>
                <c:pt idx="7">
                  <c:v>73.91</c:v>
                </c:pt>
                <c:pt idx="8">
                  <c:v>72.22</c:v>
                </c:pt>
                <c:pt idx="9">
                  <c:v>100</c:v>
                </c:pt>
                <c:pt idx="10">
                  <c:v>56.25</c:v>
                </c:pt>
                <c:pt idx="11">
                  <c:v>76.19</c:v>
                </c:pt>
                <c:pt idx="12">
                  <c:v>64.290000000000006</c:v>
                </c:pt>
                <c:pt idx="13">
                  <c:v>100</c:v>
                </c:pt>
                <c:pt idx="14">
                  <c:v>71.11</c:v>
                </c:pt>
                <c:pt idx="15">
                  <c:v>62.5</c:v>
                </c:pt>
                <c:pt idx="16">
                  <c:v>88.46</c:v>
                </c:pt>
                <c:pt idx="17">
                  <c:v>73.44</c:v>
                </c:pt>
                <c:pt idx="18">
                  <c:v>61.9</c:v>
                </c:pt>
                <c:pt idx="19">
                  <c:v>65</c:v>
                </c:pt>
                <c:pt idx="20">
                  <c:v>53.33</c:v>
                </c:pt>
                <c:pt idx="21">
                  <c:v>50</c:v>
                </c:pt>
                <c:pt idx="22">
                  <c:v>88.89</c:v>
                </c:pt>
                <c:pt idx="23">
                  <c:v>25</c:v>
                </c:pt>
                <c:pt idx="24">
                  <c:v>38.89</c:v>
                </c:pt>
                <c:pt idx="25">
                  <c:v>100</c:v>
                </c:pt>
                <c:pt idx="26">
                  <c:v>87.04</c:v>
                </c:pt>
                <c:pt idx="27">
                  <c:v>81.819999999999993</c:v>
                </c:pt>
                <c:pt idx="28">
                  <c:v>100</c:v>
                </c:pt>
                <c:pt idx="29">
                  <c:v>79.260000000000005</c:v>
                </c:pt>
                <c:pt idx="30">
                  <c:v>92.86</c:v>
                </c:pt>
                <c:pt idx="31">
                  <c:v>48.72</c:v>
                </c:pt>
                <c:pt idx="32">
                  <c:v>44.21</c:v>
                </c:pt>
              </c:numCache>
            </c:numRef>
          </c:val>
          <c:extLst>
            <c:ext xmlns:c16="http://schemas.microsoft.com/office/drawing/2014/chart" uri="{C3380CC4-5D6E-409C-BE32-E72D297353CC}">
              <c16:uniqueId val="{00000001-1545-49AC-B2E7-28BE8A24070A}"/>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45-49AC-B2E7-28BE8A24070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45-49AC-B2E7-28BE8A24070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Партизанский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'[Ф9_Сравнение отметок с отметками по журналу 5 кл.xlsx]БИО'!$H$2:$H$34</c:f>
              <c:numCache>
                <c:formatCode>General</c:formatCode>
                <c:ptCount val="33"/>
                <c:pt idx="0">
                  <c:v>15.28</c:v>
                </c:pt>
                <c:pt idx="1">
                  <c:v>13.64</c:v>
                </c:pt>
                <c:pt idx="2">
                  <c:v>18.63</c:v>
                </c:pt>
                <c:pt idx="3">
                  <c:v>5.68</c:v>
                </c:pt>
                <c:pt idx="4">
                  <c:v>28.57</c:v>
                </c:pt>
                <c:pt idx="5">
                  <c:v>10</c:v>
                </c:pt>
                <c:pt idx="6">
                  <c:v>18.18</c:v>
                </c:pt>
                <c:pt idx="7">
                  <c:v>8.6999999999999993</c:v>
                </c:pt>
                <c:pt idx="8">
                  <c:v>22.22</c:v>
                </c:pt>
                <c:pt idx="9">
                  <c:v>0</c:v>
                </c:pt>
                <c:pt idx="10">
                  <c:v>25</c:v>
                </c:pt>
                <c:pt idx="11">
                  <c:v>9.52</c:v>
                </c:pt>
                <c:pt idx="12">
                  <c:v>7.14</c:v>
                </c:pt>
                <c:pt idx="13">
                  <c:v>0</c:v>
                </c:pt>
                <c:pt idx="14">
                  <c:v>13.33</c:v>
                </c:pt>
                <c:pt idx="15">
                  <c:v>37.5</c:v>
                </c:pt>
                <c:pt idx="16">
                  <c:v>3.85</c:v>
                </c:pt>
                <c:pt idx="17">
                  <c:v>10.94</c:v>
                </c:pt>
                <c:pt idx="18">
                  <c:v>19.05</c:v>
                </c:pt>
                <c:pt idx="19">
                  <c:v>5</c:v>
                </c:pt>
                <c:pt idx="20">
                  <c:v>0</c:v>
                </c:pt>
                <c:pt idx="21">
                  <c:v>0</c:v>
                </c:pt>
                <c:pt idx="22">
                  <c:v>11.11</c:v>
                </c:pt>
                <c:pt idx="23">
                  <c:v>0</c:v>
                </c:pt>
                <c:pt idx="24">
                  <c:v>16.670000000000002</c:v>
                </c:pt>
                <c:pt idx="25">
                  <c:v>0</c:v>
                </c:pt>
                <c:pt idx="26">
                  <c:v>11.11</c:v>
                </c:pt>
                <c:pt idx="27">
                  <c:v>0</c:v>
                </c:pt>
                <c:pt idx="28">
                  <c:v>0</c:v>
                </c:pt>
                <c:pt idx="29">
                  <c:v>8.89</c:v>
                </c:pt>
                <c:pt idx="30">
                  <c:v>7.14</c:v>
                </c:pt>
                <c:pt idx="31">
                  <c:v>38.46</c:v>
                </c:pt>
                <c:pt idx="32">
                  <c:v>30.53</c:v>
                </c:pt>
              </c:numCache>
            </c:numRef>
          </c:val>
          <c:extLst>
            <c:ext xmlns:c16="http://schemas.microsoft.com/office/drawing/2014/chart" uri="{C3380CC4-5D6E-409C-BE32-E72D297353CC}">
              <c16:uniqueId val="{00000004-1545-49AC-B2E7-28BE8A24070A}"/>
            </c:ext>
          </c:extLst>
        </c:ser>
        <c:dLbls>
          <c:dLblPos val="ctr"/>
          <c:showLegendKey val="0"/>
          <c:showVal val="1"/>
          <c:showCatName val="0"/>
          <c:showSerName val="0"/>
          <c:showPercent val="0"/>
          <c:showBubbleSize val="0"/>
        </c:dLbls>
        <c:gapWidth val="50"/>
        <c:overlap val="100"/>
        <c:axId val="414571528"/>
        <c:axId val="414575056"/>
      </c:barChart>
      <c:catAx>
        <c:axId val="4145715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14575056"/>
        <c:crosses val="autoZero"/>
        <c:auto val="1"/>
        <c:lblAlgn val="ctr"/>
        <c:lblOffset val="100"/>
        <c:noMultiLvlLbl val="0"/>
      </c:catAx>
      <c:valAx>
        <c:axId val="41457505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145715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chemeClr val="accent1"/>
            </a:solidFill>
            <a:ln>
              <a:noFill/>
            </a:ln>
            <a:effectLst/>
          </c:spPr>
          <c:invertIfNegative val="0"/>
          <c:cat>
            <c:numRef>
              <c:f>БИО!$E$1:$AX$1</c:f>
              <c:numCache>
                <c:formatCode>General</c:formatCode>
                <c:ptCount val="4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numCache>
            </c:numRef>
          </c:cat>
          <c:val>
            <c:numRef>
              <c:f>БИО!$E$2:$AX$2</c:f>
              <c:numCache>
                <c:formatCode>General</c:formatCode>
                <c:ptCount val="46"/>
                <c:pt idx="0">
                  <c:v>0</c:v>
                </c:pt>
                <c:pt idx="1">
                  <c:v>0</c:v>
                </c:pt>
                <c:pt idx="2">
                  <c:v>0.1</c:v>
                </c:pt>
                <c:pt idx="3">
                  <c:v>0.1</c:v>
                </c:pt>
                <c:pt idx="4">
                  <c:v>0.2</c:v>
                </c:pt>
                <c:pt idx="5">
                  <c:v>0.2</c:v>
                </c:pt>
                <c:pt idx="6">
                  <c:v>0.3</c:v>
                </c:pt>
                <c:pt idx="7">
                  <c:v>0.4</c:v>
                </c:pt>
                <c:pt idx="8">
                  <c:v>0.5</c:v>
                </c:pt>
                <c:pt idx="9">
                  <c:v>0.6</c:v>
                </c:pt>
                <c:pt idx="10">
                  <c:v>0.7</c:v>
                </c:pt>
                <c:pt idx="11">
                  <c:v>2</c:v>
                </c:pt>
                <c:pt idx="12">
                  <c:v>2.4</c:v>
                </c:pt>
                <c:pt idx="13">
                  <c:v>2.6</c:v>
                </c:pt>
                <c:pt idx="14">
                  <c:v>2.7</c:v>
                </c:pt>
                <c:pt idx="15">
                  <c:v>2.8</c:v>
                </c:pt>
                <c:pt idx="16">
                  <c:v>2.9</c:v>
                </c:pt>
                <c:pt idx="17">
                  <c:v>2.9</c:v>
                </c:pt>
                <c:pt idx="18">
                  <c:v>3.1</c:v>
                </c:pt>
                <c:pt idx="19">
                  <c:v>3.1</c:v>
                </c:pt>
                <c:pt idx="20">
                  <c:v>3.3</c:v>
                </c:pt>
                <c:pt idx="21">
                  <c:v>3.5</c:v>
                </c:pt>
                <c:pt idx="22">
                  <c:v>3.8</c:v>
                </c:pt>
                <c:pt idx="23">
                  <c:v>4.0999999999999996</c:v>
                </c:pt>
                <c:pt idx="24">
                  <c:v>4.3</c:v>
                </c:pt>
                <c:pt idx="25">
                  <c:v>4.0999999999999996</c:v>
                </c:pt>
                <c:pt idx="26">
                  <c:v>3.8</c:v>
                </c:pt>
                <c:pt idx="27">
                  <c:v>3.8</c:v>
                </c:pt>
                <c:pt idx="28">
                  <c:v>3.7</c:v>
                </c:pt>
                <c:pt idx="29">
                  <c:v>3.6</c:v>
                </c:pt>
                <c:pt idx="30">
                  <c:v>3.5</c:v>
                </c:pt>
                <c:pt idx="31">
                  <c:v>3.5</c:v>
                </c:pt>
                <c:pt idx="32">
                  <c:v>3.4</c:v>
                </c:pt>
                <c:pt idx="33">
                  <c:v>3.4</c:v>
                </c:pt>
                <c:pt idx="34">
                  <c:v>3.2</c:v>
                </c:pt>
                <c:pt idx="35">
                  <c:v>3.1</c:v>
                </c:pt>
                <c:pt idx="36">
                  <c:v>2.9</c:v>
                </c:pt>
                <c:pt idx="37">
                  <c:v>2.5</c:v>
                </c:pt>
                <c:pt idx="38">
                  <c:v>2.2000000000000002</c:v>
                </c:pt>
                <c:pt idx="39">
                  <c:v>1.9</c:v>
                </c:pt>
                <c:pt idx="40">
                  <c:v>1.6</c:v>
                </c:pt>
                <c:pt idx="41">
                  <c:v>1.3</c:v>
                </c:pt>
                <c:pt idx="42">
                  <c:v>0.9</c:v>
                </c:pt>
                <c:pt idx="43">
                  <c:v>0.6</c:v>
                </c:pt>
                <c:pt idx="44">
                  <c:v>0.3</c:v>
                </c:pt>
                <c:pt idx="45">
                  <c:v>0.1</c:v>
                </c:pt>
              </c:numCache>
            </c:numRef>
          </c:val>
          <c:extLst>
            <c:ext xmlns:c16="http://schemas.microsoft.com/office/drawing/2014/chart" uri="{C3380CC4-5D6E-409C-BE32-E72D297353CC}">
              <c16:uniqueId val="{00000000-C14A-4B13-8321-8EE7317FD3B1}"/>
            </c:ext>
          </c:extLst>
        </c:ser>
        <c:ser>
          <c:idx val="1"/>
          <c:order val="1"/>
          <c:tx>
            <c:strRef>
              <c:f>БИО!$A$3</c:f>
              <c:strCache>
                <c:ptCount val="1"/>
                <c:pt idx="0">
                  <c:v>По Приморскому краю</c:v>
                </c:pt>
              </c:strCache>
            </c:strRef>
          </c:tx>
          <c:spPr>
            <a:solidFill>
              <a:schemeClr val="accent2"/>
            </a:solidFill>
            <a:ln>
              <a:noFill/>
            </a:ln>
            <a:effectLst/>
          </c:spPr>
          <c:invertIfNegative val="0"/>
          <c:cat>
            <c:numRef>
              <c:f>БИО!$E$1:$AX$1</c:f>
              <c:numCache>
                <c:formatCode>General</c:formatCode>
                <c:ptCount val="4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numCache>
            </c:numRef>
          </c:cat>
          <c:val>
            <c:numRef>
              <c:f>БИО!$E$3:$AX$3</c:f>
              <c:numCache>
                <c:formatCode>General</c:formatCode>
                <c:ptCount val="46"/>
                <c:pt idx="0">
                  <c:v>0.1</c:v>
                </c:pt>
                <c:pt idx="1">
                  <c:v>0</c:v>
                </c:pt>
                <c:pt idx="2">
                  <c:v>0.1</c:v>
                </c:pt>
                <c:pt idx="3">
                  <c:v>0.2</c:v>
                </c:pt>
                <c:pt idx="4">
                  <c:v>0.2</c:v>
                </c:pt>
                <c:pt idx="5">
                  <c:v>0.2</c:v>
                </c:pt>
                <c:pt idx="6">
                  <c:v>0.4</c:v>
                </c:pt>
                <c:pt idx="7">
                  <c:v>0.4</c:v>
                </c:pt>
                <c:pt idx="8">
                  <c:v>0.4</c:v>
                </c:pt>
                <c:pt idx="9">
                  <c:v>0.6</c:v>
                </c:pt>
                <c:pt idx="10">
                  <c:v>0.6</c:v>
                </c:pt>
                <c:pt idx="11">
                  <c:v>2.7</c:v>
                </c:pt>
                <c:pt idx="12">
                  <c:v>2.6</c:v>
                </c:pt>
                <c:pt idx="13">
                  <c:v>3</c:v>
                </c:pt>
                <c:pt idx="14">
                  <c:v>2.9</c:v>
                </c:pt>
                <c:pt idx="15">
                  <c:v>3.2</c:v>
                </c:pt>
                <c:pt idx="16">
                  <c:v>3</c:v>
                </c:pt>
                <c:pt idx="17">
                  <c:v>3.2</c:v>
                </c:pt>
                <c:pt idx="18">
                  <c:v>3.3</c:v>
                </c:pt>
                <c:pt idx="19">
                  <c:v>3.2</c:v>
                </c:pt>
                <c:pt idx="20">
                  <c:v>3.3</c:v>
                </c:pt>
                <c:pt idx="21">
                  <c:v>4</c:v>
                </c:pt>
                <c:pt idx="22">
                  <c:v>5</c:v>
                </c:pt>
                <c:pt idx="23">
                  <c:v>4.3</c:v>
                </c:pt>
                <c:pt idx="24">
                  <c:v>4.3</c:v>
                </c:pt>
                <c:pt idx="25">
                  <c:v>3.9</c:v>
                </c:pt>
                <c:pt idx="26">
                  <c:v>3.5</c:v>
                </c:pt>
                <c:pt idx="27">
                  <c:v>3.5</c:v>
                </c:pt>
                <c:pt idx="28">
                  <c:v>3.4</c:v>
                </c:pt>
                <c:pt idx="29">
                  <c:v>3.1</c:v>
                </c:pt>
                <c:pt idx="30">
                  <c:v>3.1</c:v>
                </c:pt>
                <c:pt idx="31">
                  <c:v>3</c:v>
                </c:pt>
                <c:pt idx="32">
                  <c:v>3.4</c:v>
                </c:pt>
                <c:pt idx="33">
                  <c:v>3.6</c:v>
                </c:pt>
                <c:pt idx="34">
                  <c:v>3.7</c:v>
                </c:pt>
                <c:pt idx="35">
                  <c:v>2.7</c:v>
                </c:pt>
                <c:pt idx="36">
                  <c:v>2.1</c:v>
                </c:pt>
                <c:pt idx="37">
                  <c:v>2.2000000000000002</c:v>
                </c:pt>
                <c:pt idx="38">
                  <c:v>1.8</c:v>
                </c:pt>
                <c:pt idx="39">
                  <c:v>1.7</c:v>
                </c:pt>
                <c:pt idx="40">
                  <c:v>1.3</c:v>
                </c:pt>
                <c:pt idx="41">
                  <c:v>1.3</c:v>
                </c:pt>
                <c:pt idx="42">
                  <c:v>0.7</c:v>
                </c:pt>
                <c:pt idx="43">
                  <c:v>0.6</c:v>
                </c:pt>
                <c:pt idx="44">
                  <c:v>0.2</c:v>
                </c:pt>
                <c:pt idx="45">
                  <c:v>0.1</c:v>
                </c:pt>
              </c:numCache>
            </c:numRef>
          </c:val>
          <c:extLst>
            <c:ext xmlns:c16="http://schemas.microsoft.com/office/drawing/2014/chart" uri="{C3380CC4-5D6E-409C-BE32-E72D297353CC}">
              <c16:uniqueId val="{00000001-C14A-4B13-8321-8EE7317FD3B1}"/>
            </c:ext>
          </c:extLst>
        </c:ser>
        <c:dLbls>
          <c:showLegendKey val="0"/>
          <c:showVal val="0"/>
          <c:showCatName val="0"/>
          <c:showSerName val="0"/>
          <c:showPercent val="0"/>
          <c:showBubbleSize val="0"/>
        </c:dLbls>
        <c:gapWidth val="219"/>
        <c:overlap val="-27"/>
        <c:axId val="354130280"/>
        <c:axId val="354069328"/>
      </c:barChart>
      <c:catAx>
        <c:axId val="35413028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069328"/>
        <c:crosses val="autoZero"/>
        <c:auto val="1"/>
        <c:lblAlgn val="ctr"/>
        <c:lblOffset val="100"/>
        <c:noMultiLvlLbl val="0"/>
      </c:catAx>
      <c:valAx>
        <c:axId val="354069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130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chemeClr val="accent1"/>
            </a:solidFill>
            <a:ln>
              <a:noFill/>
            </a:ln>
            <a:effectLst/>
          </c:spPr>
          <c:invertIfNegative val="0"/>
          <c:cat>
            <c:numRef>
              <c:f>БИО!$E$1:$AZ$1</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БИО!$E$2:$AZ$2</c:f>
              <c:numCache>
                <c:formatCode>General</c:formatCode>
                <c:ptCount val="48"/>
                <c:pt idx="0">
                  <c:v>0</c:v>
                </c:pt>
                <c:pt idx="1">
                  <c:v>0</c:v>
                </c:pt>
                <c:pt idx="2">
                  <c:v>0</c:v>
                </c:pt>
                <c:pt idx="3">
                  <c:v>0</c:v>
                </c:pt>
                <c:pt idx="4">
                  <c:v>0</c:v>
                </c:pt>
                <c:pt idx="5">
                  <c:v>0.1</c:v>
                </c:pt>
                <c:pt idx="6">
                  <c:v>0.1</c:v>
                </c:pt>
                <c:pt idx="7">
                  <c:v>0.2</c:v>
                </c:pt>
                <c:pt idx="8">
                  <c:v>0.2</c:v>
                </c:pt>
                <c:pt idx="9">
                  <c:v>0.3</c:v>
                </c:pt>
                <c:pt idx="10">
                  <c:v>0.4</c:v>
                </c:pt>
                <c:pt idx="11">
                  <c:v>0.4</c:v>
                </c:pt>
                <c:pt idx="12">
                  <c:v>0.5</c:v>
                </c:pt>
                <c:pt idx="13">
                  <c:v>1.4</c:v>
                </c:pt>
                <c:pt idx="14">
                  <c:v>1.8</c:v>
                </c:pt>
                <c:pt idx="15">
                  <c:v>1.9</c:v>
                </c:pt>
                <c:pt idx="16">
                  <c:v>2.1</c:v>
                </c:pt>
                <c:pt idx="17">
                  <c:v>2.2000000000000002</c:v>
                </c:pt>
                <c:pt idx="18">
                  <c:v>2.5</c:v>
                </c:pt>
                <c:pt idx="19">
                  <c:v>2.6</c:v>
                </c:pt>
                <c:pt idx="20">
                  <c:v>2.8</c:v>
                </c:pt>
                <c:pt idx="21">
                  <c:v>3</c:v>
                </c:pt>
                <c:pt idx="22">
                  <c:v>3.1</c:v>
                </c:pt>
                <c:pt idx="23">
                  <c:v>3.5</c:v>
                </c:pt>
                <c:pt idx="24">
                  <c:v>3.7</c:v>
                </c:pt>
                <c:pt idx="25">
                  <c:v>3.9</c:v>
                </c:pt>
                <c:pt idx="26">
                  <c:v>4.5</c:v>
                </c:pt>
                <c:pt idx="27">
                  <c:v>4.8</c:v>
                </c:pt>
                <c:pt idx="28">
                  <c:v>4.7</c:v>
                </c:pt>
                <c:pt idx="29">
                  <c:v>4.5</c:v>
                </c:pt>
                <c:pt idx="30">
                  <c:v>4.3</c:v>
                </c:pt>
                <c:pt idx="31">
                  <c:v>4.0999999999999996</c:v>
                </c:pt>
                <c:pt idx="32">
                  <c:v>4.0999999999999996</c:v>
                </c:pt>
                <c:pt idx="33">
                  <c:v>4</c:v>
                </c:pt>
                <c:pt idx="34">
                  <c:v>3.9</c:v>
                </c:pt>
                <c:pt idx="35">
                  <c:v>3.8</c:v>
                </c:pt>
                <c:pt idx="36">
                  <c:v>3.5</c:v>
                </c:pt>
                <c:pt idx="37">
                  <c:v>3.3</c:v>
                </c:pt>
                <c:pt idx="38">
                  <c:v>3.1</c:v>
                </c:pt>
                <c:pt idx="39">
                  <c:v>2.7</c:v>
                </c:pt>
                <c:pt idx="40">
                  <c:v>2.2000000000000002</c:v>
                </c:pt>
                <c:pt idx="41">
                  <c:v>1.8</c:v>
                </c:pt>
                <c:pt idx="42">
                  <c:v>1.4</c:v>
                </c:pt>
                <c:pt idx="43">
                  <c:v>1</c:v>
                </c:pt>
                <c:pt idx="44">
                  <c:v>0.7</c:v>
                </c:pt>
                <c:pt idx="45">
                  <c:v>0.4</c:v>
                </c:pt>
                <c:pt idx="46">
                  <c:v>0.2</c:v>
                </c:pt>
                <c:pt idx="47">
                  <c:v>0.1</c:v>
                </c:pt>
              </c:numCache>
            </c:numRef>
          </c:val>
          <c:extLst>
            <c:ext xmlns:c16="http://schemas.microsoft.com/office/drawing/2014/chart" uri="{C3380CC4-5D6E-409C-BE32-E72D297353CC}">
              <c16:uniqueId val="{00000000-C4E8-4178-B3D7-4914A9999408}"/>
            </c:ext>
          </c:extLst>
        </c:ser>
        <c:ser>
          <c:idx val="1"/>
          <c:order val="1"/>
          <c:tx>
            <c:strRef>
              <c:f>БИО!$A$3</c:f>
              <c:strCache>
                <c:ptCount val="1"/>
                <c:pt idx="0">
                  <c:v>По Приморскому краю</c:v>
                </c:pt>
              </c:strCache>
            </c:strRef>
          </c:tx>
          <c:spPr>
            <a:solidFill>
              <a:schemeClr val="accent2"/>
            </a:solidFill>
            <a:ln>
              <a:noFill/>
            </a:ln>
            <a:effectLst/>
          </c:spPr>
          <c:invertIfNegative val="0"/>
          <c:cat>
            <c:numRef>
              <c:f>БИО!$E$1:$AZ$1</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БИО!$E$3:$AZ$3</c:f>
              <c:numCache>
                <c:formatCode>General</c:formatCode>
                <c:ptCount val="48"/>
                <c:pt idx="0">
                  <c:v>0</c:v>
                </c:pt>
                <c:pt idx="1">
                  <c:v>0</c:v>
                </c:pt>
                <c:pt idx="2">
                  <c:v>0</c:v>
                </c:pt>
                <c:pt idx="3">
                  <c:v>0</c:v>
                </c:pt>
                <c:pt idx="4">
                  <c:v>0</c:v>
                </c:pt>
                <c:pt idx="5">
                  <c:v>0.1</c:v>
                </c:pt>
                <c:pt idx="6">
                  <c:v>0.1</c:v>
                </c:pt>
                <c:pt idx="7">
                  <c:v>0.1</c:v>
                </c:pt>
                <c:pt idx="8">
                  <c:v>0.2</c:v>
                </c:pt>
                <c:pt idx="9">
                  <c:v>0.3</c:v>
                </c:pt>
                <c:pt idx="10">
                  <c:v>0.4</c:v>
                </c:pt>
                <c:pt idx="11">
                  <c:v>0.4</c:v>
                </c:pt>
                <c:pt idx="12">
                  <c:v>0.5</c:v>
                </c:pt>
                <c:pt idx="13">
                  <c:v>1.8</c:v>
                </c:pt>
                <c:pt idx="14">
                  <c:v>2</c:v>
                </c:pt>
                <c:pt idx="15">
                  <c:v>1.4</c:v>
                </c:pt>
                <c:pt idx="16">
                  <c:v>2.6</c:v>
                </c:pt>
                <c:pt idx="17">
                  <c:v>2.2999999999999998</c:v>
                </c:pt>
                <c:pt idx="18">
                  <c:v>2.6</c:v>
                </c:pt>
                <c:pt idx="19">
                  <c:v>2.7</c:v>
                </c:pt>
                <c:pt idx="20">
                  <c:v>2.5</c:v>
                </c:pt>
                <c:pt idx="21">
                  <c:v>3</c:v>
                </c:pt>
                <c:pt idx="22">
                  <c:v>2.7</c:v>
                </c:pt>
                <c:pt idx="23">
                  <c:v>3.8</c:v>
                </c:pt>
                <c:pt idx="24">
                  <c:v>3.9</c:v>
                </c:pt>
                <c:pt idx="25">
                  <c:v>5.9</c:v>
                </c:pt>
                <c:pt idx="26">
                  <c:v>5</c:v>
                </c:pt>
                <c:pt idx="27">
                  <c:v>5</c:v>
                </c:pt>
                <c:pt idx="28">
                  <c:v>3.8</c:v>
                </c:pt>
                <c:pt idx="29">
                  <c:v>4.2</c:v>
                </c:pt>
                <c:pt idx="30">
                  <c:v>4.2</c:v>
                </c:pt>
                <c:pt idx="31">
                  <c:v>4.2</c:v>
                </c:pt>
                <c:pt idx="32">
                  <c:v>4.4000000000000004</c:v>
                </c:pt>
                <c:pt idx="33">
                  <c:v>4.5999999999999996</c:v>
                </c:pt>
                <c:pt idx="34">
                  <c:v>3.7</c:v>
                </c:pt>
                <c:pt idx="35">
                  <c:v>4.0999999999999996</c:v>
                </c:pt>
                <c:pt idx="36">
                  <c:v>3.6</c:v>
                </c:pt>
                <c:pt idx="37">
                  <c:v>3.2</c:v>
                </c:pt>
                <c:pt idx="38">
                  <c:v>2</c:v>
                </c:pt>
                <c:pt idx="39">
                  <c:v>2.2000000000000002</c:v>
                </c:pt>
                <c:pt idx="40">
                  <c:v>1.8</c:v>
                </c:pt>
                <c:pt idx="41">
                  <c:v>1.4</c:v>
                </c:pt>
                <c:pt idx="42">
                  <c:v>1.2</c:v>
                </c:pt>
                <c:pt idx="43">
                  <c:v>0.7</c:v>
                </c:pt>
                <c:pt idx="44">
                  <c:v>0.6</c:v>
                </c:pt>
                <c:pt idx="45">
                  <c:v>0.5</c:v>
                </c:pt>
                <c:pt idx="46">
                  <c:v>0.3</c:v>
                </c:pt>
                <c:pt idx="47">
                  <c:v>0.1</c:v>
                </c:pt>
              </c:numCache>
            </c:numRef>
          </c:val>
          <c:extLst>
            <c:ext xmlns:c16="http://schemas.microsoft.com/office/drawing/2014/chart" uri="{C3380CC4-5D6E-409C-BE32-E72D297353CC}">
              <c16:uniqueId val="{00000001-C4E8-4178-B3D7-4914A9999408}"/>
            </c:ext>
          </c:extLst>
        </c:ser>
        <c:dLbls>
          <c:showLegendKey val="0"/>
          <c:showVal val="0"/>
          <c:showCatName val="0"/>
          <c:showSerName val="0"/>
          <c:showPercent val="0"/>
          <c:showBubbleSize val="0"/>
        </c:dLbls>
        <c:gapWidth val="219"/>
        <c:overlap val="-27"/>
        <c:axId val="354504208"/>
        <c:axId val="354538896"/>
      </c:barChart>
      <c:catAx>
        <c:axId val="35450420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538896"/>
        <c:crosses val="autoZero"/>
        <c:auto val="1"/>
        <c:lblAlgn val="ctr"/>
        <c:lblOffset val="100"/>
        <c:noMultiLvlLbl val="0"/>
      </c:catAx>
      <c:valAx>
        <c:axId val="354538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504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chemeClr val="accent1"/>
            </a:solidFill>
            <a:ln>
              <a:noFill/>
            </a:ln>
            <a:effectLst/>
          </c:spPr>
          <c:invertIfNegative val="0"/>
          <c:cat>
            <c:numRef>
              <c:f>БИО!$E$1:$AP$1</c:f>
              <c:numCache>
                <c:formatCode>General</c:formatCode>
                <c:ptCount val="3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numCache>
            </c:numRef>
          </c:cat>
          <c:val>
            <c:numRef>
              <c:f>БИО!$E$2:$AP$2</c:f>
              <c:numCache>
                <c:formatCode>General</c:formatCode>
                <c:ptCount val="38"/>
                <c:pt idx="0">
                  <c:v>0.1</c:v>
                </c:pt>
                <c:pt idx="1">
                  <c:v>0.1</c:v>
                </c:pt>
                <c:pt idx="2">
                  <c:v>0.1</c:v>
                </c:pt>
                <c:pt idx="3">
                  <c:v>0.2</c:v>
                </c:pt>
                <c:pt idx="4">
                  <c:v>0.2</c:v>
                </c:pt>
                <c:pt idx="5">
                  <c:v>0.3</c:v>
                </c:pt>
                <c:pt idx="6">
                  <c:v>0.3</c:v>
                </c:pt>
                <c:pt idx="7">
                  <c:v>0.4</c:v>
                </c:pt>
                <c:pt idx="8">
                  <c:v>0.4</c:v>
                </c:pt>
                <c:pt idx="9">
                  <c:v>0.5</c:v>
                </c:pt>
                <c:pt idx="10">
                  <c:v>2.1</c:v>
                </c:pt>
                <c:pt idx="11">
                  <c:v>2.2999999999999998</c:v>
                </c:pt>
                <c:pt idx="12">
                  <c:v>2.4</c:v>
                </c:pt>
                <c:pt idx="13">
                  <c:v>2.5</c:v>
                </c:pt>
                <c:pt idx="14">
                  <c:v>2.6</c:v>
                </c:pt>
                <c:pt idx="15">
                  <c:v>2.8</c:v>
                </c:pt>
                <c:pt idx="16">
                  <c:v>3.1</c:v>
                </c:pt>
                <c:pt idx="17">
                  <c:v>3.5</c:v>
                </c:pt>
                <c:pt idx="18">
                  <c:v>3.8</c:v>
                </c:pt>
                <c:pt idx="19">
                  <c:v>5.7</c:v>
                </c:pt>
                <c:pt idx="20">
                  <c:v>6</c:v>
                </c:pt>
                <c:pt idx="21">
                  <c:v>6</c:v>
                </c:pt>
                <c:pt idx="22">
                  <c:v>5.7</c:v>
                </c:pt>
                <c:pt idx="23">
                  <c:v>5.8</c:v>
                </c:pt>
                <c:pt idx="24">
                  <c:v>5.8</c:v>
                </c:pt>
                <c:pt idx="25">
                  <c:v>5.8</c:v>
                </c:pt>
                <c:pt idx="26">
                  <c:v>5.6</c:v>
                </c:pt>
                <c:pt idx="27">
                  <c:v>5</c:v>
                </c:pt>
                <c:pt idx="28">
                  <c:v>4.7</c:v>
                </c:pt>
                <c:pt idx="29">
                  <c:v>4.0999999999999996</c:v>
                </c:pt>
                <c:pt idx="30">
                  <c:v>3.5</c:v>
                </c:pt>
                <c:pt idx="31">
                  <c:v>2.7</c:v>
                </c:pt>
                <c:pt idx="32">
                  <c:v>2.1</c:v>
                </c:pt>
                <c:pt idx="33">
                  <c:v>1.5</c:v>
                </c:pt>
                <c:pt idx="34">
                  <c:v>1</c:v>
                </c:pt>
                <c:pt idx="35">
                  <c:v>0.6</c:v>
                </c:pt>
                <c:pt idx="36">
                  <c:v>0.3</c:v>
                </c:pt>
                <c:pt idx="37">
                  <c:v>0.1</c:v>
                </c:pt>
              </c:numCache>
            </c:numRef>
          </c:val>
          <c:extLst>
            <c:ext xmlns:c16="http://schemas.microsoft.com/office/drawing/2014/chart" uri="{C3380CC4-5D6E-409C-BE32-E72D297353CC}">
              <c16:uniqueId val="{00000000-0E5D-4FCD-B902-49074779A894}"/>
            </c:ext>
          </c:extLst>
        </c:ser>
        <c:ser>
          <c:idx val="1"/>
          <c:order val="1"/>
          <c:tx>
            <c:strRef>
              <c:f>БИО!$A$3</c:f>
              <c:strCache>
                <c:ptCount val="1"/>
                <c:pt idx="0">
                  <c:v>По Приморскому краю</c:v>
                </c:pt>
              </c:strCache>
            </c:strRef>
          </c:tx>
          <c:spPr>
            <a:solidFill>
              <a:schemeClr val="accent2"/>
            </a:solidFill>
            <a:ln>
              <a:noFill/>
            </a:ln>
            <a:effectLst/>
          </c:spPr>
          <c:invertIfNegative val="0"/>
          <c:cat>
            <c:numRef>
              <c:f>БИО!$E$1:$AP$1</c:f>
              <c:numCache>
                <c:formatCode>General</c:formatCode>
                <c:ptCount val="3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numCache>
            </c:numRef>
          </c:cat>
          <c:val>
            <c:numRef>
              <c:f>БИО!$E$3:$AP$3</c:f>
              <c:numCache>
                <c:formatCode>General</c:formatCode>
                <c:ptCount val="38"/>
                <c:pt idx="0">
                  <c:v>0</c:v>
                </c:pt>
                <c:pt idx="1">
                  <c:v>0.1</c:v>
                </c:pt>
                <c:pt idx="2">
                  <c:v>0.1</c:v>
                </c:pt>
                <c:pt idx="3">
                  <c:v>0.4</c:v>
                </c:pt>
                <c:pt idx="4">
                  <c:v>0</c:v>
                </c:pt>
                <c:pt idx="5">
                  <c:v>0.2</c:v>
                </c:pt>
                <c:pt idx="6">
                  <c:v>0.3</c:v>
                </c:pt>
                <c:pt idx="7">
                  <c:v>0.5</c:v>
                </c:pt>
                <c:pt idx="8">
                  <c:v>0.4</c:v>
                </c:pt>
                <c:pt idx="9">
                  <c:v>0.4</c:v>
                </c:pt>
                <c:pt idx="10">
                  <c:v>1.3</c:v>
                </c:pt>
                <c:pt idx="11">
                  <c:v>2.1</c:v>
                </c:pt>
                <c:pt idx="12">
                  <c:v>2.1</c:v>
                </c:pt>
                <c:pt idx="13">
                  <c:v>2.2000000000000002</c:v>
                </c:pt>
                <c:pt idx="14">
                  <c:v>2.5</c:v>
                </c:pt>
                <c:pt idx="15">
                  <c:v>2.8</c:v>
                </c:pt>
                <c:pt idx="16">
                  <c:v>3.7</c:v>
                </c:pt>
                <c:pt idx="17">
                  <c:v>5.2</c:v>
                </c:pt>
                <c:pt idx="18">
                  <c:v>5.7</c:v>
                </c:pt>
                <c:pt idx="19">
                  <c:v>5.5</c:v>
                </c:pt>
                <c:pt idx="20">
                  <c:v>5.7</c:v>
                </c:pt>
                <c:pt idx="21">
                  <c:v>6.5</c:v>
                </c:pt>
                <c:pt idx="22">
                  <c:v>4.8</c:v>
                </c:pt>
                <c:pt idx="23">
                  <c:v>5.9</c:v>
                </c:pt>
                <c:pt idx="24">
                  <c:v>6.3</c:v>
                </c:pt>
                <c:pt idx="25">
                  <c:v>6.1</c:v>
                </c:pt>
                <c:pt idx="26">
                  <c:v>7.6</c:v>
                </c:pt>
                <c:pt idx="27">
                  <c:v>5.2</c:v>
                </c:pt>
                <c:pt idx="28">
                  <c:v>5.0999999999999996</c:v>
                </c:pt>
                <c:pt idx="29">
                  <c:v>3.5</c:v>
                </c:pt>
                <c:pt idx="30">
                  <c:v>2.2999999999999998</c:v>
                </c:pt>
                <c:pt idx="31">
                  <c:v>2.1</c:v>
                </c:pt>
                <c:pt idx="32">
                  <c:v>1.3</c:v>
                </c:pt>
                <c:pt idx="33">
                  <c:v>1.3</c:v>
                </c:pt>
                <c:pt idx="34">
                  <c:v>0.8</c:v>
                </c:pt>
                <c:pt idx="35">
                  <c:v>0.1</c:v>
                </c:pt>
                <c:pt idx="36">
                  <c:v>0.1</c:v>
                </c:pt>
                <c:pt idx="37">
                  <c:v>0.1</c:v>
                </c:pt>
              </c:numCache>
            </c:numRef>
          </c:val>
          <c:extLst>
            <c:ext xmlns:c16="http://schemas.microsoft.com/office/drawing/2014/chart" uri="{C3380CC4-5D6E-409C-BE32-E72D297353CC}">
              <c16:uniqueId val="{00000001-0E5D-4FCD-B902-49074779A894}"/>
            </c:ext>
          </c:extLst>
        </c:ser>
        <c:dLbls>
          <c:showLegendKey val="0"/>
          <c:showVal val="0"/>
          <c:showCatName val="0"/>
          <c:showSerName val="0"/>
          <c:showPercent val="0"/>
          <c:showBubbleSize val="0"/>
        </c:dLbls>
        <c:gapWidth val="219"/>
        <c:overlap val="-27"/>
        <c:axId val="354177032"/>
        <c:axId val="354174288"/>
      </c:barChart>
      <c:catAx>
        <c:axId val="35417703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174288"/>
        <c:crosses val="autoZero"/>
        <c:auto val="1"/>
        <c:lblAlgn val="ctr"/>
        <c:lblOffset val="100"/>
        <c:noMultiLvlLbl val="0"/>
      </c:catAx>
      <c:valAx>
        <c:axId val="354174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177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отметкам5кл.xlsx]БИО'!$E$2:$E$37</c:f>
              <c:numCache>
                <c:formatCode>General</c:formatCode>
                <c:ptCount val="36"/>
                <c:pt idx="0">
                  <c:v>2.61</c:v>
                </c:pt>
                <c:pt idx="1">
                  <c:v>2.78</c:v>
                </c:pt>
                <c:pt idx="2">
                  <c:v>0</c:v>
                </c:pt>
                <c:pt idx="3">
                  <c:v>3.69</c:v>
                </c:pt>
                <c:pt idx="4">
                  <c:v>2.54</c:v>
                </c:pt>
                <c:pt idx="5">
                  <c:v>0</c:v>
                </c:pt>
                <c:pt idx="6">
                  <c:v>0.8</c:v>
                </c:pt>
                <c:pt idx="7">
                  <c:v>0.74</c:v>
                </c:pt>
                <c:pt idx="8">
                  <c:v>4.3499999999999996</c:v>
                </c:pt>
                <c:pt idx="9">
                  <c:v>0</c:v>
                </c:pt>
                <c:pt idx="10">
                  <c:v>1.41</c:v>
                </c:pt>
                <c:pt idx="11">
                  <c:v>2.56</c:v>
                </c:pt>
                <c:pt idx="12">
                  <c:v>3.53</c:v>
                </c:pt>
                <c:pt idx="13">
                  <c:v>3.69</c:v>
                </c:pt>
                <c:pt idx="14">
                  <c:v>0</c:v>
                </c:pt>
                <c:pt idx="15">
                  <c:v>3.57</c:v>
                </c:pt>
                <c:pt idx="16">
                  <c:v>3.97</c:v>
                </c:pt>
                <c:pt idx="17">
                  <c:v>0.77</c:v>
                </c:pt>
                <c:pt idx="18">
                  <c:v>8.65</c:v>
                </c:pt>
                <c:pt idx="19">
                  <c:v>0.49</c:v>
                </c:pt>
                <c:pt idx="20">
                  <c:v>2.34</c:v>
                </c:pt>
                <c:pt idx="21">
                  <c:v>1.98</c:v>
                </c:pt>
                <c:pt idx="22">
                  <c:v>6.94</c:v>
                </c:pt>
                <c:pt idx="23">
                  <c:v>2.08</c:v>
                </c:pt>
                <c:pt idx="24">
                  <c:v>0</c:v>
                </c:pt>
                <c:pt idx="25">
                  <c:v>3.26</c:v>
                </c:pt>
                <c:pt idx="26">
                  <c:v>2.17</c:v>
                </c:pt>
                <c:pt idx="27">
                  <c:v>3.18</c:v>
                </c:pt>
                <c:pt idx="28">
                  <c:v>1.28</c:v>
                </c:pt>
                <c:pt idx="29">
                  <c:v>5.17</c:v>
                </c:pt>
                <c:pt idx="30">
                  <c:v>6.71</c:v>
                </c:pt>
                <c:pt idx="31">
                  <c:v>0</c:v>
                </c:pt>
                <c:pt idx="32">
                  <c:v>2.04</c:v>
                </c:pt>
                <c:pt idx="33">
                  <c:v>1.83</c:v>
                </c:pt>
                <c:pt idx="34">
                  <c:v>1.52</c:v>
                </c:pt>
                <c:pt idx="35">
                  <c:v>0</c:v>
                </c:pt>
              </c:numCache>
            </c:numRef>
          </c:val>
          <c:extLst>
            <c:ext xmlns:c16="http://schemas.microsoft.com/office/drawing/2014/chart" uri="{C3380CC4-5D6E-409C-BE32-E72D297353CC}">
              <c16:uniqueId val="{00000000-395F-4155-B4BA-ABE280C286CF}"/>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отметкам5кл.xlsx]БИО'!$F$2:$F$37</c:f>
              <c:numCache>
                <c:formatCode>General</c:formatCode>
                <c:ptCount val="36"/>
                <c:pt idx="0">
                  <c:v>35.36</c:v>
                </c:pt>
                <c:pt idx="1">
                  <c:v>41.56</c:v>
                </c:pt>
                <c:pt idx="2">
                  <c:v>37.5</c:v>
                </c:pt>
                <c:pt idx="3">
                  <c:v>39.549999999999997</c:v>
                </c:pt>
                <c:pt idx="4">
                  <c:v>52.77</c:v>
                </c:pt>
                <c:pt idx="5">
                  <c:v>24.75</c:v>
                </c:pt>
                <c:pt idx="6">
                  <c:v>38.4</c:v>
                </c:pt>
                <c:pt idx="7">
                  <c:v>32.35</c:v>
                </c:pt>
                <c:pt idx="8">
                  <c:v>52.17</c:v>
                </c:pt>
                <c:pt idx="9">
                  <c:v>35</c:v>
                </c:pt>
                <c:pt idx="10">
                  <c:v>28.87</c:v>
                </c:pt>
                <c:pt idx="11">
                  <c:v>30.77</c:v>
                </c:pt>
                <c:pt idx="12">
                  <c:v>40</c:v>
                </c:pt>
                <c:pt idx="13">
                  <c:v>37.33</c:v>
                </c:pt>
                <c:pt idx="14">
                  <c:v>42.11</c:v>
                </c:pt>
                <c:pt idx="15">
                  <c:v>43.45</c:v>
                </c:pt>
                <c:pt idx="16">
                  <c:v>50.99</c:v>
                </c:pt>
                <c:pt idx="17">
                  <c:v>46.15</c:v>
                </c:pt>
                <c:pt idx="18">
                  <c:v>51.92</c:v>
                </c:pt>
                <c:pt idx="19">
                  <c:v>49.03</c:v>
                </c:pt>
                <c:pt idx="20">
                  <c:v>38.799999999999997</c:v>
                </c:pt>
                <c:pt idx="21">
                  <c:v>40.93</c:v>
                </c:pt>
                <c:pt idx="22">
                  <c:v>44.44</c:v>
                </c:pt>
                <c:pt idx="23">
                  <c:v>45.83</c:v>
                </c:pt>
                <c:pt idx="24">
                  <c:v>41.53</c:v>
                </c:pt>
                <c:pt idx="25">
                  <c:v>42.39</c:v>
                </c:pt>
                <c:pt idx="26">
                  <c:v>52.17</c:v>
                </c:pt>
                <c:pt idx="27">
                  <c:v>35.67</c:v>
                </c:pt>
                <c:pt idx="28">
                  <c:v>41.03</c:v>
                </c:pt>
                <c:pt idx="29">
                  <c:v>53.45</c:v>
                </c:pt>
                <c:pt idx="30">
                  <c:v>51.01</c:v>
                </c:pt>
                <c:pt idx="31">
                  <c:v>61.64</c:v>
                </c:pt>
                <c:pt idx="32">
                  <c:v>42.32</c:v>
                </c:pt>
                <c:pt idx="33">
                  <c:v>45.73</c:v>
                </c:pt>
                <c:pt idx="34">
                  <c:v>45.18</c:v>
                </c:pt>
                <c:pt idx="35">
                  <c:v>14.29</c:v>
                </c:pt>
              </c:numCache>
            </c:numRef>
          </c:val>
          <c:extLst>
            <c:ext xmlns:c16="http://schemas.microsoft.com/office/drawing/2014/chart" uri="{C3380CC4-5D6E-409C-BE32-E72D297353CC}">
              <c16:uniqueId val="{00000001-395F-4155-B4BA-ABE280C286CF}"/>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отметкам5кл.xlsx]БИО'!$G$2:$G$37</c:f>
              <c:numCache>
                <c:formatCode>General</c:formatCode>
                <c:ptCount val="36"/>
                <c:pt idx="0">
                  <c:v>48.8</c:v>
                </c:pt>
                <c:pt idx="1">
                  <c:v>47.47</c:v>
                </c:pt>
                <c:pt idx="2">
                  <c:v>48.44</c:v>
                </c:pt>
                <c:pt idx="3">
                  <c:v>47.61</c:v>
                </c:pt>
                <c:pt idx="4">
                  <c:v>39.909999999999997</c:v>
                </c:pt>
                <c:pt idx="5">
                  <c:v>61.39</c:v>
                </c:pt>
                <c:pt idx="6">
                  <c:v>52.8</c:v>
                </c:pt>
                <c:pt idx="7">
                  <c:v>55.15</c:v>
                </c:pt>
                <c:pt idx="8">
                  <c:v>41.3</c:v>
                </c:pt>
                <c:pt idx="9">
                  <c:v>57.5</c:v>
                </c:pt>
                <c:pt idx="10">
                  <c:v>58.45</c:v>
                </c:pt>
                <c:pt idx="11">
                  <c:v>64.099999999999994</c:v>
                </c:pt>
                <c:pt idx="12">
                  <c:v>50.59</c:v>
                </c:pt>
                <c:pt idx="13">
                  <c:v>51.15</c:v>
                </c:pt>
                <c:pt idx="14">
                  <c:v>52.63</c:v>
                </c:pt>
                <c:pt idx="15">
                  <c:v>50.6</c:v>
                </c:pt>
                <c:pt idx="16">
                  <c:v>36.42</c:v>
                </c:pt>
                <c:pt idx="17">
                  <c:v>47.69</c:v>
                </c:pt>
                <c:pt idx="18">
                  <c:v>30.77</c:v>
                </c:pt>
                <c:pt idx="19">
                  <c:v>41.75</c:v>
                </c:pt>
                <c:pt idx="20">
                  <c:v>52.84</c:v>
                </c:pt>
                <c:pt idx="21">
                  <c:v>48.07</c:v>
                </c:pt>
                <c:pt idx="22">
                  <c:v>41.67</c:v>
                </c:pt>
                <c:pt idx="23">
                  <c:v>44.79</c:v>
                </c:pt>
                <c:pt idx="24">
                  <c:v>49.15</c:v>
                </c:pt>
                <c:pt idx="25">
                  <c:v>48.91</c:v>
                </c:pt>
                <c:pt idx="26">
                  <c:v>43.48</c:v>
                </c:pt>
                <c:pt idx="27">
                  <c:v>53.5</c:v>
                </c:pt>
                <c:pt idx="28">
                  <c:v>50</c:v>
                </c:pt>
                <c:pt idx="29">
                  <c:v>36.549999999999997</c:v>
                </c:pt>
                <c:pt idx="30">
                  <c:v>37.58</c:v>
                </c:pt>
                <c:pt idx="31">
                  <c:v>30.14</c:v>
                </c:pt>
                <c:pt idx="32">
                  <c:v>49.62</c:v>
                </c:pt>
                <c:pt idx="33">
                  <c:v>45.73</c:v>
                </c:pt>
                <c:pt idx="34">
                  <c:v>45.69</c:v>
                </c:pt>
                <c:pt idx="35">
                  <c:v>59.52</c:v>
                </c:pt>
              </c:numCache>
            </c:numRef>
          </c:val>
          <c:extLst>
            <c:ext xmlns:c16="http://schemas.microsoft.com/office/drawing/2014/chart" uri="{C3380CC4-5D6E-409C-BE32-E72D297353CC}">
              <c16:uniqueId val="{00000002-395F-4155-B4BA-ABE280C286CF}"/>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отметкам5кл.xlsx]БИО'!$H$2:$H$37</c:f>
              <c:numCache>
                <c:formatCode>General</c:formatCode>
                <c:ptCount val="36"/>
                <c:pt idx="0">
                  <c:v>13.22</c:v>
                </c:pt>
                <c:pt idx="1">
                  <c:v>8.19</c:v>
                </c:pt>
                <c:pt idx="2">
                  <c:v>14.06</c:v>
                </c:pt>
                <c:pt idx="3">
                  <c:v>9.15</c:v>
                </c:pt>
                <c:pt idx="4">
                  <c:v>4.78</c:v>
                </c:pt>
                <c:pt idx="5">
                  <c:v>13.86</c:v>
                </c:pt>
                <c:pt idx="6">
                  <c:v>8</c:v>
                </c:pt>
                <c:pt idx="7">
                  <c:v>11.76</c:v>
                </c:pt>
                <c:pt idx="8">
                  <c:v>2.17</c:v>
                </c:pt>
                <c:pt idx="9">
                  <c:v>7.5</c:v>
                </c:pt>
                <c:pt idx="10">
                  <c:v>11.27</c:v>
                </c:pt>
                <c:pt idx="11">
                  <c:v>2.56</c:v>
                </c:pt>
                <c:pt idx="12">
                  <c:v>5.88</c:v>
                </c:pt>
                <c:pt idx="13">
                  <c:v>7.83</c:v>
                </c:pt>
                <c:pt idx="14">
                  <c:v>5.26</c:v>
                </c:pt>
                <c:pt idx="15">
                  <c:v>2.38</c:v>
                </c:pt>
                <c:pt idx="16">
                  <c:v>8.61</c:v>
                </c:pt>
                <c:pt idx="17">
                  <c:v>5.38</c:v>
                </c:pt>
                <c:pt idx="18">
                  <c:v>8.65</c:v>
                </c:pt>
                <c:pt idx="19">
                  <c:v>8.74</c:v>
                </c:pt>
                <c:pt idx="20">
                  <c:v>6.02</c:v>
                </c:pt>
                <c:pt idx="21">
                  <c:v>9.0299999999999994</c:v>
                </c:pt>
                <c:pt idx="22">
                  <c:v>6.94</c:v>
                </c:pt>
                <c:pt idx="23">
                  <c:v>7.29</c:v>
                </c:pt>
                <c:pt idx="24">
                  <c:v>9.32</c:v>
                </c:pt>
                <c:pt idx="25">
                  <c:v>5.43</c:v>
                </c:pt>
                <c:pt idx="26">
                  <c:v>2.17</c:v>
                </c:pt>
                <c:pt idx="27">
                  <c:v>7.64</c:v>
                </c:pt>
                <c:pt idx="28">
                  <c:v>7.69</c:v>
                </c:pt>
                <c:pt idx="29">
                  <c:v>4.83</c:v>
                </c:pt>
                <c:pt idx="30">
                  <c:v>4.7</c:v>
                </c:pt>
                <c:pt idx="31">
                  <c:v>8.2200000000000006</c:v>
                </c:pt>
                <c:pt idx="32">
                  <c:v>6.02</c:v>
                </c:pt>
                <c:pt idx="33">
                  <c:v>6.71</c:v>
                </c:pt>
                <c:pt idx="34">
                  <c:v>7.61</c:v>
                </c:pt>
                <c:pt idx="35">
                  <c:v>26.19</c:v>
                </c:pt>
              </c:numCache>
            </c:numRef>
          </c:val>
          <c:extLst>
            <c:ext xmlns:c16="http://schemas.microsoft.com/office/drawing/2014/chart" uri="{C3380CC4-5D6E-409C-BE32-E72D297353CC}">
              <c16:uniqueId val="{00000003-395F-4155-B4BA-ABE280C286CF}"/>
            </c:ext>
          </c:extLst>
        </c:ser>
        <c:dLbls>
          <c:dLblPos val="ctr"/>
          <c:showLegendKey val="0"/>
          <c:showVal val="1"/>
          <c:showCatName val="0"/>
          <c:showSerName val="0"/>
          <c:showPercent val="0"/>
          <c:showBubbleSize val="0"/>
        </c:dLbls>
        <c:gapWidth val="50"/>
        <c:overlap val="100"/>
        <c:axId val="414573096"/>
        <c:axId val="414572312"/>
      </c:barChart>
      <c:catAx>
        <c:axId val="41457309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14572312"/>
        <c:crosses val="autoZero"/>
        <c:auto val="1"/>
        <c:lblAlgn val="ctr"/>
        <c:lblOffset val="100"/>
        <c:noMultiLvlLbl val="0"/>
      </c:catAx>
      <c:valAx>
        <c:axId val="41457231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14573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отметкам5кл.xlsx]БИО'!$E$2:$E$37</c:f>
              <c:numCache>
                <c:formatCode>General</c:formatCode>
                <c:ptCount val="36"/>
                <c:pt idx="0">
                  <c:v>2.98</c:v>
                </c:pt>
                <c:pt idx="1">
                  <c:v>3.25</c:v>
                </c:pt>
                <c:pt idx="2">
                  <c:v>2.7</c:v>
                </c:pt>
                <c:pt idx="3">
                  <c:v>4.3</c:v>
                </c:pt>
                <c:pt idx="4">
                  <c:v>1.61</c:v>
                </c:pt>
                <c:pt idx="5">
                  <c:v>0.89</c:v>
                </c:pt>
                <c:pt idx="6">
                  <c:v>0</c:v>
                </c:pt>
                <c:pt idx="7">
                  <c:v>4.9000000000000004</c:v>
                </c:pt>
                <c:pt idx="8">
                  <c:v>0</c:v>
                </c:pt>
                <c:pt idx="9">
                  <c:v>0</c:v>
                </c:pt>
                <c:pt idx="10">
                  <c:v>1.67</c:v>
                </c:pt>
                <c:pt idx="11">
                  <c:v>0</c:v>
                </c:pt>
                <c:pt idx="12">
                  <c:v>4.17</c:v>
                </c:pt>
                <c:pt idx="13">
                  <c:v>1.72</c:v>
                </c:pt>
                <c:pt idx="14">
                  <c:v>0</c:v>
                </c:pt>
                <c:pt idx="15">
                  <c:v>0</c:v>
                </c:pt>
                <c:pt idx="16">
                  <c:v>3.51</c:v>
                </c:pt>
                <c:pt idx="17">
                  <c:v>3.75</c:v>
                </c:pt>
                <c:pt idx="18">
                  <c:v>6.98</c:v>
                </c:pt>
                <c:pt idx="19">
                  <c:v>3.11</c:v>
                </c:pt>
                <c:pt idx="20">
                  <c:v>1.79</c:v>
                </c:pt>
                <c:pt idx="21">
                  <c:v>2.66</c:v>
                </c:pt>
                <c:pt idx="22">
                  <c:v>6.25</c:v>
                </c:pt>
                <c:pt idx="23">
                  <c:v>2.27</c:v>
                </c:pt>
                <c:pt idx="24">
                  <c:v>1.71</c:v>
                </c:pt>
                <c:pt idx="25">
                  <c:v>0</c:v>
                </c:pt>
                <c:pt idx="26">
                  <c:v>2.27</c:v>
                </c:pt>
                <c:pt idx="27">
                  <c:v>1.48</c:v>
                </c:pt>
                <c:pt idx="28">
                  <c:v>0</c:v>
                </c:pt>
                <c:pt idx="29">
                  <c:v>3.95</c:v>
                </c:pt>
                <c:pt idx="30">
                  <c:v>1.9</c:v>
                </c:pt>
                <c:pt idx="31">
                  <c:v>6.25</c:v>
                </c:pt>
                <c:pt idx="32">
                  <c:v>5.5</c:v>
                </c:pt>
                <c:pt idx="33">
                  <c:v>4.7</c:v>
                </c:pt>
                <c:pt idx="34">
                  <c:v>2.5</c:v>
                </c:pt>
                <c:pt idx="35">
                  <c:v>0</c:v>
                </c:pt>
              </c:numCache>
            </c:numRef>
          </c:val>
          <c:extLst>
            <c:ext xmlns:c16="http://schemas.microsoft.com/office/drawing/2014/chart" uri="{C3380CC4-5D6E-409C-BE32-E72D297353CC}">
              <c16:uniqueId val="{00000000-BD81-4B48-97C7-0ABEC0B30553}"/>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отметкам5кл.xlsx]БИО'!$F$2:$F$37</c:f>
              <c:numCache>
                <c:formatCode>General</c:formatCode>
                <c:ptCount val="36"/>
                <c:pt idx="0">
                  <c:v>40.36</c:v>
                </c:pt>
                <c:pt idx="1">
                  <c:v>40.74</c:v>
                </c:pt>
                <c:pt idx="2">
                  <c:v>51.35</c:v>
                </c:pt>
                <c:pt idx="3">
                  <c:v>36.18</c:v>
                </c:pt>
                <c:pt idx="4">
                  <c:v>40.76</c:v>
                </c:pt>
                <c:pt idx="5">
                  <c:v>44.64</c:v>
                </c:pt>
                <c:pt idx="6">
                  <c:v>48.91</c:v>
                </c:pt>
                <c:pt idx="7">
                  <c:v>43.36</c:v>
                </c:pt>
                <c:pt idx="8">
                  <c:v>42.35</c:v>
                </c:pt>
                <c:pt idx="9">
                  <c:v>45.24</c:v>
                </c:pt>
                <c:pt idx="10">
                  <c:v>42.5</c:v>
                </c:pt>
                <c:pt idx="11">
                  <c:v>53.03</c:v>
                </c:pt>
                <c:pt idx="12">
                  <c:v>34.380000000000003</c:v>
                </c:pt>
                <c:pt idx="13">
                  <c:v>37.770000000000003</c:v>
                </c:pt>
                <c:pt idx="14">
                  <c:v>70</c:v>
                </c:pt>
                <c:pt idx="15">
                  <c:v>26.05</c:v>
                </c:pt>
                <c:pt idx="16">
                  <c:v>33.33</c:v>
                </c:pt>
                <c:pt idx="17">
                  <c:v>40.630000000000003</c:v>
                </c:pt>
                <c:pt idx="18">
                  <c:v>57.36</c:v>
                </c:pt>
                <c:pt idx="19">
                  <c:v>44.56</c:v>
                </c:pt>
                <c:pt idx="20">
                  <c:v>49.1</c:v>
                </c:pt>
                <c:pt idx="21">
                  <c:v>36.57</c:v>
                </c:pt>
                <c:pt idx="22">
                  <c:v>52.08</c:v>
                </c:pt>
                <c:pt idx="23">
                  <c:v>37.5</c:v>
                </c:pt>
                <c:pt idx="24">
                  <c:v>51.28</c:v>
                </c:pt>
                <c:pt idx="25">
                  <c:v>47.89</c:v>
                </c:pt>
                <c:pt idx="26">
                  <c:v>36.36</c:v>
                </c:pt>
                <c:pt idx="27">
                  <c:v>38.75</c:v>
                </c:pt>
                <c:pt idx="28">
                  <c:v>42.62</c:v>
                </c:pt>
                <c:pt idx="29">
                  <c:v>49.01</c:v>
                </c:pt>
                <c:pt idx="30">
                  <c:v>39.049999999999997</c:v>
                </c:pt>
                <c:pt idx="31">
                  <c:v>58.33</c:v>
                </c:pt>
                <c:pt idx="32">
                  <c:v>49.28</c:v>
                </c:pt>
                <c:pt idx="33">
                  <c:v>47.65</c:v>
                </c:pt>
                <c:pt idx="34">
                  <c:v>39.17</c:v>
                </c:pt>
                <c:pt idx="35">
                  <c:v>34.96</c:v>
                </c:pt>
              </c:numCache>
            </c:numRef>
          </c:val>
          <c:extLst>
            <c:ext xmlns:c16="http://schemas.microsoft.com/office/drawing/2014/chart" uri="{C3380CC4-5D6E-409C-BE32-E72D297353CC}">
              <c16:uniqueId val="{00000001-BD81-4B48-97C7-0ABEC0B30553}"/>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отметкам5кл.xlsx]БИО'!$G$2:$G$37</c:f>
              <c:numCache>
                <c:formatCode>General</c:formatCode>
                <c:ptCount val="36"/>
                <c:pt idx="0">
                  <c:v>47.12</c:v>
                </c:pt>
                <c:pt idx="1">
                  <c:v>47.59</c:v>
                </c:pt>
                <c:pt idx="2">
                  <c:v>35.14</c:v>
                </c:pt>
                <c:pt idx="3">
                  <c:v>49.69</c:v>
                </c:pt>
                <c:pt idx="4">
                  <c:v>48.09</c:v>
                </c:pt>
                <c:pt idx="5">
                  <c:v>50</c:v>
                </c:pt>
                <c:pt idx="6">
                  <c:v>51.09</c:v>
                </c:pt>
                <c:pt idx="7">
                  <c:v>50.35</c:v>
                </c:pt>
                <c:pt idx="8">
                  <c:v>43.53</c:v>
                </c:pt>
                <c:pt idx="9">
                  <c:v>54.76</c:v>
                </c:pt>
                <c:pt idx="10">
                  <c:v>51.67</c:v>
                </c:pt>
                <c:pt idx="11">
                  <c:v>39.39</c:v>
                </c:pt>
                <c:pt idx="12">
                  <c:v>57.29</c:v>
                </c:pt>
                <c:pt idx="13">
                  <c:v>41.63</c:v>
                </c:pt>
                <c:pt idx="14">
                  <c:v>25</c:v>
                </c:pt>
                <c:pt idx="15">
                  <c:v>52.94</c:v>
                </c:pt>
                <c:pt idx="16">
                  <c:v>56.14</c:v>
                </c:pt>
                <c:pt idx="17">
                  <c:v>50.63</c:v>
                </c:pt>
                <c:pt idx="18">
                  <c:v>32.56</c:v>
                </c:pt>
                <c:pt idx="19">
                  <c:v>39.9</c:v>
                </c:pt>
                <c:pt idx="20">
                  <c:v>42.97</c:v>
                </c:pt>
                <c:pt idx="21">
                  <c:v>55.19</c:v>
                </c:pt>
                <c:pt idx="22">
                  <c:v>38.54</c:v>
                </c:pt>
                <c:pt idx="23">
                  <c:v>51.14</c:v>
                </c:pt>
                <c:pt idx="24">
                  <c:v>41.03</c:v>
                </c:pt>
                <c:pt idx="25">
                  <c:v>47.89</c:v>
                </c:pt>
                <c:pt idx="26">
                  <c:v>54.55</c:v>
                </c:pt>
                <c:pt idx="27">
                  <c:v>50.18</c:v>
                </c:pt>
                <c:pt idx="28">
                  <c:v>45.9</c:v>
                </c:pt>
                <c:pt idx="29">
                  <c:v>39.14</c:v>
                </c:pt>
                <c:pt idx="30">
                  <c:v>54.29</c:v>
                </c:pt>
                <c:pt idx="31">
                  <c:v>28.13</c:v>
                </c:pt>
                <c:pt idx="32">
                  <c:v>38.880000000000003</c:v>
                </c:pt>
                <c:pt idx="33">
                  <c:v>42.28</c:v>
                </c:pt>
                <c:pt idx="34">
                  <c:v>46.25</c:v>
                </c:pt>
                <c:pt idx="35">
                  <c:v>49.12</c:v>
                </c:pt>
              </c:numCache>
            </c:numRef>
          </c:val>
          <c:extLst>
            <c:ext xmlns:c16="http://schemas.microsoft.com/office/drawing/2014/chart" uri="{C3380CC4-5D6E-409C-BE32-E72D297353CC}">
              <c16:uniqueId val="{00000002-BD81-4B48-97C7-0ABEC0B30553}"/>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отметкам5кл.xlsx]БИО'!$H$2:$H$37</c:f>
              <c:numCache>
                <c:formatCode>General</c:formatCode>
                <c:ptCount val="36"/>
                <c:pt idx="0">
                  <c:v>9.5399999999999991</c:v>
                </c:pt>
                <c:pt idx="1">
                  <c:v>8.42</c:v>
                </c:pt>
                <c:pt idx="2">
                  <c:v>10.81</c:v>
                </c:pt>
                <c:pt idx="3">
                  <c:v>9.83</c:v>
                </c:pt>
                <c:pt idx="4">
                  <c:v>9.5299999999999994</c:v>
                </c:pt>
                <c:pt idx="5">
                  <c:v>4.46</c:v>
                </c:pt>
                <c:pt idx="6">
                  <c:v>0</c:v>
                </c:pt>
                <c:pt idx="7">
                  <c:v>1.4</c:v>
                </c:pt>
                <c:pt idx="8">
                  <c:v>14.12</c:v>
                </c:pt>
                <c:pt idx="9">
                  <c:v>0</c:v>
                </c:pt>
                <c:pt idx="10">
                  <c:v>4.17</c:v>
                </c:pt>
                <c:pt idx="11">
                  <c:v>7.58</c:v>
                </c:pt>
                <c:pt idx="12">
                  <c:v>4.17</c:v>
                </c:pt>
                <c:pt idx="13">
                  <c:v>18.88</c:v>
                </c:pt>
                <c:pt idx="14">
                  <c:v>5</c:v>
                </c:pt>
                <c:pt idx="15">
                  <c:v>21.01</c:v>
                </c:pt>
                <c:pt idx="16">
                  <c:v>7.02</c:v>
                </c:pt>
                <c:pt idx="17">
                  <c:v>5</c:v>
                </c:pt>
                <c:pt idx="18">
                  <c:v>3.1</c:v>
                </c:pt>
                <c:pt idx="19">
                  <c:v>12.44</c:v>
                </c:pt>
                <c:pt idx="20">
                  <c:v>6.14</c:v>
                </c:pt>
                <c:pt idx="21">
                  <c:v>5.58</c:v>
                </c:pt>
                <c:pt idx="22">
                  <c:v>3.13</c:v>
                </c:pt>
                <c:pt idx="23">
                  <c:v>9.09</c:v>
                </c:pt>
                <c:pt idx="24">
                  <c:v>5.98</c:v>
                </c:pt>
                <c:pt idx="25">
                  <c:v>4.2300000000000004</c:v>
                </c:pt>
                <c:pt idx="26">
                  <c:v>6.82</c:v>
                </c:pt>
                <c:pt idx="27">
                  <c:v>9.59</c:v>
                </c:pt>
                <c:pt idx="28">
                  <c:v>11.48</c:v>
                </c:pt>
                <c:pt idx="29">
                  <c:v>7.89</c:v>
                </c:pt>
                <c:pt idx="30">
                  <c:v>4.76</c:v>
                </c:pt>
                <c:pt idx="31">
                  <c:v>7.29</c:v>
                </c:pt>
                <c:pt idx="32">
                  <c:v>6.34</c:v>
                </c:pt>
                <c:pt idx="33">
                  <c:v>5.37</c:v>
                </c:pt>
                <c:pt idx="34">
                  <c:v>12.08</c:v>
                </c:pt>
                <c:pt idx="35">
                  <c:v>15.93</c:v>
                </c:pt>
              </c:numCache>
            </c:numRef>
          </c:val>
          <c:extLst>
            <c:ext xmlns:c16="http://schemas.microsoft.com/office/drawing/2014/chart" uri="{C3380CC4-5D6E-409C-BE32-E72D297353CC}">
              <c16:uniqueId val="{00000003-BD81-4B48-97C7-0ABEC0B30553}"/>
            </c:ext>
          </c:extLst>
        </c:ser>
        <c:dLbls>
          <c:dLblPos val="ctr"/>
          <c:showLegendKey val="0"/>
          <c:showVal val="1"/>
          <c:showCatName val="0"/>
          <c:showSerName val="0"/>
          <c:showPercent val="0"/>
          <c:showBubbleSize val="0"/>
        </c:dLbls>
        <c:gapWidth val="50"/>
        <c:overlap val="100"/>
        <c:axId val="357987136"/>
        <c:axId val="357987920"/>
      </c:barChart>
      <c:catAx>
        <c:axId val="35798713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57987920"/>
        <c:crosses val="autoZero"/>
        <c:auto val="1"/>
        <c:lblAlgn val="ctr"/>
        <c:lblOffset val="100"/>
        <c:noMultiLvlLbl val="0"/>
      </c:catAx>
      <c:valAx>
        <c:axId val="35798792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7987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отметкам5кл.xlsx]БИО'!$E$2:$E$37</c:f>
              <c:numCache>
                <c:formatCode>General</c:formatCode>
                <c:ptCount val="36"/>
                <c:pt idx="0">
                  <c:v>3.08</c:v>
                </c:pt>
                <c:pt idx="1">
                  <c:v>3.07</c:v>
                </c:pt>
                <c:pt idx="2">
                  <c:v>0</c:v>
                </c:pt>
                <c:pt idx="3">
                  <c:v>3.84</c:v>
                </c:pt>
                <c:pt idx="4">
                  <c:v>3.36</c:v>
                </c:pt>
                <c:pt idx="5">
                  <c:v>0</c:v>
                </c:pt>
                <c:pt idx="6">
                  <c:v>0</c:v>
                </c:pt>
                <c:pt idx="7">
                  <c:v>6.74</c:v>
                </c:pt>
                <c:pt idx="8">
                  <c:v>0</c:v>
                </c:pt>
                <c:pt idx="9">
                  <c:v>6.67</c:v>
                </c:pt>
                <c:pt idx="10">
                  <c:v>1.2</c:v>
                </c:pt>
                <c:pt idx="11">
                  <c:v>0</c:v>
                </c:pt>
                <c:pt idx="12">
                  <c:v>1.72</c:v>
                </c:pt>
                <c:pt idx="13">
                  <c:v>5.26</c:v>
                </c:pt>
                <c:pt idx="14">
                  <c:v>0</c:v>
                </c:pt>
                <c:pt idx="15">
                  <c:v>2.6</c:v>
                </c:pt>
                <c:pt idx="16">
                  <c:v>0</c:v>
                </c:pt>
                <c:pt idx="17">
                  <c:v>4.08</c:v>
                </c:pt>
                <c:pt idx="18">
                  <c:v>0</c:v>
                </c:pt>
                <c:pt idx="19">
                  <c:v>6.76</c:v>
                </c:pt>
                <c:pt idx="20">
                  <c:v>1.57</c:v>
                </c:pt>
                <c:pt idx="21">
                  <c:v>0.9</c:v>
                </c:pt>
                <c:pt idx="22">
                  <c:v>3.85</c:v>
                </c:pt>
                <c:pt idx="23">
                  <c:v>3.95</c:v>
                </c:pt>
                <c:pt idx="24">
                  <c:v>3.23</c:v>
                </c:pt>
                <c:pt idx="25">
                  <c:v>0</c:v>
                </c:pt>
                <c:pt idx="26">
                  <c:v>0</c:v>
                </c:pt>
                <c:pt idx="27">
                  <c:v>5.49</c:v>
                </c:pt>
                <c:pt idx="28">
                  <c:v>0</c:v>
                </c:pt>
                <c:pt idx="29">
                  <c:v>0</c:v>
                </c:pt>
                <c:pt idx="30">
                  <c:v>20</c:v>
                </c:pt>
                <c:pt idx="31">
                  <c:v>0</c:v>
                </c:pt>
                <c:pt idx="32">
                  <c:v>4.29</c:v>
                </c:pt>
                <c:pt idx="33">
                  <c:v>10.94</c:v>
                </c:pt>
                <c:pt idx="34">
                  <c:v>1.79</c:v>
                </c:pt>
                <c:pt idx="35">
                  <c:v>0</c:v>
                </c:pt>
              </c:numCache>
            </c:numRef>
          </c:val>
          <c:extLst>
            <c:ext xmlns:c16="http://schemas.microsoft.com/office/drawing/2014/chart" uri="{C3380CC4-5D6E-409C-BE32-E72D297353CC}">
              <c16:uniqueId val="{00000000-930A-4B45-9D6E-D1A07EC40E00}"/>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отметкам5кл.xlsx]БИО'!$F$2:$F$37</c:f>
              <c:numCache>
                <c:formatCode>General</c:formatCode>
                <c:ptCount val="36"/>
                <c:pt idx="0">
                  <c:v>35.06</c:v>
                </c:pt>
                <c:pt idx="1">
                  <c:v>39.51</c:v>
                </c:pt>
                <c:pt idx="2">
                  <c:v>58.82</c:v>
                </c:pt>
                <c:pt idx="3">
                  <c:v>35.69</c:v>
                </c:pt>
                <c:pt idx="4">
                  <c:v>46.48</c:v>
                </c:pt>
                <c:pt idx="5">
                  <c:v>4.3499999999999996</c:v>
                </c:pt>
                <c:pt idx="6">
                  <c:v>32.31</c:v>
                </c:pt>
                <c:pt idx="7">
                  <c:v>31.46</c:v>
                </c:pt>
                <c:pt idx="8">
                  <c:v>36.11</c:v>
                </c:pt>
                <c:pt idx="9">
                  <c:v>6.67</c:v>
                </c:pt>
                <c:pt idx="10">
                  <c:v>39.76</c:v>
                </c:pt>
                <c:pt idx="11">
                  <c:v>62.5</c:v>
                </c:pt>
                <c:pt idx="12">
                  <c:v>22.41</c:v>
                </c:pt>
                <c:pt idx="13">
                  <c:v>37.72</c:v>
                </c:pt>
                <c:pt idx="14">
                  <c:v>81.25</c:v>
                </c:pt>
                <c:pt idx="15">
                  <c:v>31.17</c:v>
                </c:pt>
                <c:pt idx="16">
                  <c:v>18.059999999999999</c:v>
                </c:pt>
                <c:pt idx="17">
                  <c:v>48.98</c:v>
                </c:pt>
                <c:pt idx="18">
                  <c:v>34.43</c:v>
                </c:pt>
                <c:pt idx="19">
                  <c:v>51.35</c:v>
                </c:pt>
                <c:pt idx="20">
                  <c:v>44.09</c:v>
                </c:pt>
                <c:pt idx="21">
                  <c:v>35.08</c:v>
                </c:pt>
                <c:pt idx="22">
                  <c:v>53.85</c:v>
                </c:pt>
                <c:pt idx="23">
                  <c:v>35.53</c:v>
                </c:pt>
                <c:pt idx="24">
                  <c:v>38.71</c:v>
                </c:pt>
                <c:pt idx="25">
                  <c:v>65.959999999999994</c:v>
                </c:pt>
                <c:pt idx="26">
                  <c:v>45.45</c:v>
                </c:pt>
                <c:pt idx="27">
                  <c:v>46.15</c:v>
                </c:pt>
                <c:pt idx="28">
                  <c:v>35.56</c:v>
                </c:pt>
                <c:pt idx="29">
                  <c:v>38.33</c:v>
                </c:pt>
                <c:pt idx="30">
                  <c:v>70</c:v>
                </c:pt>
                <c:pt idx="31">
                  <c:v>53.13</c:v>
                </c:pt>
                <c:pt idx="32">
                  <c:v>51.72</c:v>
                </c:pt>
                <c:pt idx="33">
                  <c:v>42.19</c:v>
                </c:pt>
                <c:pt idx="34">
                  <c:v>41.96</c:v>
                </c:pt>
                <c:pt idx="35">
                  <c:v>29.84</c:v>
                </c:pt>
              </c:numCache>
            </c:numRef>
          </c:val>
          <c:extLst>
            <c:ext xmlns:c16="http://schemas.microsoft.com/office/drawing/2014/chart" uri="{C3380CC4-5D6E-409C-BE32-E72D297353CC}">
              <c16:uniqueId val="{00000001-930A-4B45-9D6E-D1A07EC40E00}"/>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отметкам5кл.xlsx]БИО'!$G$2:$G$37</c:f>
              <c:numCache>
                <c:formatCode>General</c:formatCode>
                <c:ptCount val="36"/>
                <c:pt idx="0">
                  <c:v>44.37</c:v>
                </c:pt>
                <c:pt idx="1">
                  <c:v>42.76</c:v>
                </c:pt>
                <c:pt idx="2">
                  <c:v>41.18</c:v>
                </c:pt>
                <c:pt idx="3">
                  <c:v>41.6</c:v>
                </c:pt>
                <c:pt idx="4">
                  <c:v>37.61</c:v>
                </c:pt>
                <c:pt idx="5">
                  <c:v>82.61</c:v>
                </c:pt>
                <c:pt idx="6">
                  <c:v>44.62</c:v>
                </c:pt>
                <c:pt idx="7">
                  <c:v>43.82</c:v>
                </c:pt>
                <c:pt idx="8">
                  <c:v>55.56</c:v>
                </c:pt>
                <c:pt idx="9">
                  <c:v>86.67</c:v>
                </c:pt>
                <c:pt idx="10">
                  <c:v>40.96</c:v>
                </c:pt>
                <c:pt idx="11">
                  <c:v>33.33</c:v>
                </c:pt>
                <c:pt idx="12">
                  <c:v>50</c:v>
                </c:pt>
                <c:pt idx="13">
                  <c:v>37.72</c:v>
                </c:pt>
                <c:pt idx="14">
                  <c:v>18.75</c:v>
                </c:pt>
                <c:pt idx="15">
                  <c:v>48.05</c:v>
                </c:pt>
                <c:pt idx="16">
                  <c:v>43.06</c:v>
                </c:pt>
                <c:pt idx="17">
                  <c:v>38.78</c:v>
                </c:pt>
                <c:pt idx="18">
                  <c:v>31.15</c:v>
                </c:pt>
                <c:pt idx="19">
                  <c:v>31.08</c:v>
                </c:pt>
                <c:pt idx="20">
                  <c:v>44.88</c:v>
                </c:pt>
                <c:pt idx="21">
                  <c:v>50.45</c:v>
                </c:pt>
                <c:pt idx="22">
                  <c:v>26.92</c:v>
                </c:pt>
                <c:pt idx="23">
                  <c:v>42.11</c:v>
                </c:pt>
                <c:pt idx="24">
                  <c:v>37.1</c:v>
                </c:pt>
                <c:pt idx="25">
                  <c:v>31.91</c:v>
                </c:pt>
                <c:pt idx="26">
                  <c:v>50</c:v>
                </c:pt>
                <c:pt idx="27">
                  <c:v>43.96</c:v>
                </c:pt>
                <c:pt idx="28">
                  <c:v>44.44</c:v>
                </c:pt>
                <c:pt idx="29">
                  <c:v>46.67</c:v>
                </c:pt>
                <c:pt idx="30">
                  <c:v>10</c:v>
                </c:pt>
                <c:pt idx="31">
                  <c:v>37.5</c:v>
                </c:pt>
                <c:pt idx="32">
                  <c:v>37.340000000000003</c:v>
                </c:pt>
                <c:pt idx="33">
                  <c:v>39.06</c:v>
                </c:pt>
                <c:pt idx="34">
                  <c:v>50</c:v>
                </c:pt>
                <c:pt idx="35">
                  <c:v>61.29</c:v>
                </c:pt>
              </c:numCache>
            </c:numRef>
          </c:val>
          <c:extLst>
            <c:ext xmlns:c16="http://schemas.microsoft.com/office/drawing/2014/chart" uri="{C3380CC4-5D6E-409C-BE32-E72D297353CC}">
              <c16:uniqueId val="{00000002-930A-4B45-9D6E-D1A07EC40E00}"/>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отметкам5кл.xlsx]БИО'!$H$2:$H$37</c:f>
              <c:numCache>
                <c:formatCode>General</c:formatCode>
                <c:ptCount val="36"/>
                <c:pt idx="0">
                  <c:v>17.489999999999998</c:v>
                </c:pt>
                <c:pt idx="1">
                  <c:v>14.67</c:v>
                </c:pt>
                <c:pt idx="2">
                  <c:v>0</c:v>
                </c:pt>
                <c:pt idx="3">
                  <c:v>18.88</c:v>
                </c:pt>
                <c:pt idx="4">
                  <c:v>12.54</c:v>
                </c:pt>
                <c:pt idx="5">
                  <c:v>13.04</c:v>
                </c:pt>
                <c:pt idx="6">
                  <c:v>23.08</c:v>
                </c:pt>
                <c:pt idx="7">
                  <c:v>17.98</c:v>
                </c:pt>
                <c:pt idx="8">
                  <c:v>8.33</c:v>
                </c:pt>
                <c:pt idx="9">
                  <c:v>0</c:v>
                </c:pt>
                <c:pt idx="10">
                  <c:v>18.07</c:v>
                </c:pt>
                <c:pt idx="11">
                  <c:v>4.17</c:v>
                </c:pt>
                <c:pt idx="12">
                  <c:v>25.86</c:v>
                </c:pt>
                <c:pt idx="13">
                  <c:v>19.3</c:v>
                </c:pt>
                <c:pt idx="14">
                  <c:v>0</c:v>
                </c:pt>
                <c:pt idx="15">
                  <c:v>18.18</c:v>
                </c:pt>
                <c:pt idx="16">
                  <c:v>38.89</c:v>
                </c:pt>
                <c:pt idx="17">
                  <c:v>8.16</c:v>
                </c:pt>
                <c:pt idx="18">
                  <c:v>34.43</c:v>
                </c:pt>
                <c:pt idx="19">
                  <c:v>10.81</c:v>
                </c:pt>
                <c:pt idx="20">
                  <c:v>9.4499999999999993</c:v>
                </c:pt>
                <c:pt idx="21">
                  <c:v>13.56</c:v>
                </c:pt>
                <c:pt idx="22">
                  <c:v>15.38</c:v>
                </c:pt>
                <c:pt idx="23">
                  <c:v>18.420000000000002</c:v>
                </c:pt>
                <c:pt idx="24">
                  <c:v>20.97</c:v>
                </c:pt>
                <c:pt idx="25">
                  <c:v>2.13</c:v>
                </c:pt>
                <c:pt idx="26">
                  <c:v>4.55</c:v>
                </c:pt>
                <c:pt idx="27">
                  <c:v>4.4000000000000004</c:v>
                </c:pt>
                <c:pt idx="28">
                  <c:v>20</c:v>
                </c:pt>
                <c:pt idx="29">
                  <c:v>15</c:v>
                </c:pt>
                <c:pt idx="30">
                  <c:v>0</c:v>
                </c:pt>
                <c:pt idx="31">
                  <c:v>9.3800000000000008</c:v>
                </c:pt>
                <c:pt idx="32">
                  <c:v>6.65</c:v>
                </c:pt>
                <c:pt idx="33">
                  <c:v>7.81</c:v>
                </c:pt>
                <c:pt idx="34">
                  <c:v>6.25</c:v>
                </c:pt>
                <c:pt idx="35">
                  <c:v>8.8699999999999992</c:v>
                </c:pt>
              </c:numCache>
            </c:numRef>
          </c:val>
          <c:extLst>
            <c:ext xmlns:c16="http://schemas.microsoft.com/office/drawing/2014/chart" uri="{C3380CC4-5D6E-409C-BE32-E72D297353CC}">
              <c16:uniqueId val="{00000003-930A-4B45-9D6E-D1A07EC40E00}"/>
            </c:ext>
          </c:extLst>
        </c:ser>
        <c:dLbls>
          <c:dLblPos val="ctr"/>
          <c:showLegendKey val="0"/>
          <c:showVal val="1"/>
          <c:showCatName val="0"/>
          <c:showSerName val="0"/>
          <c:showPercent val="0"/>
          <c:showBubbleSize val="0"/>
        </c:dLbls>
        <c:gapWidth val="50"/>
        <c:overlap val="100"/>
        <c:axId val="476823448"/>
        <c:axId val="476824624"/>
      </c:barChart>
      <c:catAx>
        <c:axId val="47682344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76824624"/>
        <c:crosses val="autoZero"/>
        <c:auto val="1"/>
        <c:lblAlgn val="ctr"/>
        <c:lblOffset val="100"/>
        <c:noMultiLvlLbl val="0"/>
      </c:catAx>
      <c:valAx>
        <c:axId val="47682462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768234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224955608359609"/>
          <c:y val="2.2155085599194362E-2"/>
          <c:w val="0.65951699824504184"/>
          <c:h val="0.93112131376327201"/>
        </c:manualLayout>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отметкам5кл.xlsx]БИО'!$E$2:$E$36</c:f>
              <c:numCache>
                <c:formatCode>General</c:formatCode>
                <c:ptCount val="35"/>
                <c:pt idx="0">
                  <c:v>2.17</c:v>
                </c:pt>
                <c:pt idx="1">
                  <c:v>2.06</c:v>
                </c:pt>
                <c:pt idx="2">
                  <c:v>0</c:v>
                </c:pt>
                <c:pt idx="3">
                  <c:v>2.85</c:v>
                </c:pt>
                <c:pt idx="4">
                  <c:v>1.03</c:v>
                </c:pt>
                <c:pt idx="5">
                  <c:v>0</c:v>
                </c:pt>
                <c:pt idx="6">
                  <c:v>0</c:v>
                </c:pt>
                <c:pt idx="7">
                  <c:v>0.99</c:v>
                </c:pt>
                <c:pt idx="8">
                  <c:v>4.76</c:v>
                </c:pt>
                <c:pt idx="9">
                  <c:v>0</c:v>
                </c:pt>
                <c:pt idx="10">
                  <c:v>0</c:v>
                </c:pt>
                <c:pt idx="11">
                  <c:v>0</c:v>
                </c:pt>
                <c:pt idx="12">
                  <c:v>4.2300000000000004</c:v>
                </c:pt>
                <c:pt idx="13">
                  <c:v>0</c:v>
                </c:pt>
                <c:pt idx="14">
                  <c:v>5.45</c:v>
                </c:pt>
                <c:pt idx="15">
                  <c:v>3.85</c:v>
                </c:pt>
                <c:pt idx="16">
                  <c:v>0</c:v>
                </c:pt>
                <c:pt idx="17">
                  <c:v>1.67</c:v>
                </c:pt>
                <c:pt idx="18">
                  <c:v>1.28</c:v>
                </c:pt>
                <c:pt idx="19">
                  <c:v>1.27</c:v>
                </c:pt>
                <c:pt idx="20">
                  <c:v>1.2</c:v>
                </c:pt>
                <c:pt idx="21">
                  <c:v>2.27</c:v>
                </c:pt>
                <c:pt idx="22">
                  <c:v>1.45</c:v>
                </c:pt>
                <c:pt idx="23">
                  <c:v>0</c:v>
                </c:pt>
                <c:pt idx="24">
                  <c:v>0</c:v>
                </c:pt>
                <c:pt idx="25">
                  <c:v>0</c:v>
                </c:pt>
                <c:pt idx="26">
                  <c:v>1.1200000000000001</c:v>
                </c:pt>
                <c:pt idx="27">
                  <c:v>0</c:v>
                </c:pt>
                <c:pt idx="28">
                  <c:v>2.5299999999999998</c:v>
                </c:pt>
                <c:pt idx="29">
                  <c:v>1.92</c:v>
                </c:pt>
                <c:pt idx="30">
                  <c:v>0</c:v>
                </c:pt>
                <c:pt idx="31">
                  <c:v>3.58</c:v>
                </c:pt>
                <c:pt idx="32">
                  <c:v>2.94</c:v>
                </c:pt>
                <c:pt idx="33">
                  <c:v>0</c:v>
                </c:pt>
                <c:pt idx="34">
                  <c:v>0</c:v>
                </c:pt>
              </c:numCache>
            </c:numRef>
          </c:val>
          <c:extLst>
            <c:ext xmlns:c16="http://schemas.microsoft.com/office/drawing/2014/chart" uri="{C3380CC4-5D6E-409C-BE32-E72D297353CC}">
              <c16:uniqueId val="{00000000-5306-4489-8A67-F557B7575A81}"/>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отметкам5кл.xlsx]БИО'!$F$2:$F$36</c:f>
              <c:numCache>
                <c:formatCode>General</c:formatCode>
                <c:ptCount val="35"/>
                <c:pt idx="0">
                  <c:v>34.49</c:v>
                </c:pt>
                <c:pt idx="1">
                  <c:v>37.32</c:v>
                </c:pt>
                <c:pt idx="2">
                  <c:v>36.67</c:v>
                </c:pt>
                <c:pt idx="3">
                  <c:v>32.869999999999997</c:v>
                </c:pt>
                <c:pt idx="4">
                  <c:v>22.68</c:v>
                </c:pt>
                <c:pt idx="5">
                  <c:v>31.58</c:v>
                </c:pt>
                <c:pt idx="6">
                  <c:v>45.71</c:v>
                </c:pt>
                <c:pt idx="7">
                  <c:v>25.74</c:v>
                </c:pt>
                <c:pt idx="8">
                  <c:v>47.62</c:v>
                </c:pt>
                <c:pt idx="9">
                  <c:v>11.11</c:v>
                </c:pt>
                <c:pt idx="10">
                  <c:v>29.23</c:v>
                </c:pt>
                <c:pt idx="11">
                  <c:v>34.380000000000003</c:v>
                </c:pt>
                <c:pt idx="12">
                  <c:v>39.44</c:v>
                </c:pt>
                <c:pt idx="13">
                  <c:v>50</c:v>
                </c:pt>
                <c:pt idx="14">
                  <c:v>41.82</c:v>
                </c:pt>
                <c:pt idx="15">
                  <c:v>11.54</c:v>
                </c:pt>
                <c:pt idx="16">
                  <c:v>42.86</c:v>
                </c:pt>
                <c:pt idx="17">
                  <c:v>45</c:v>
                </c:pt>
                <c:pt idx="18">
                  <c:v>50</c:v>
                </c:pt>
                <c:pt idx="19">
                  <c:v>55.06</c:v>
                </c:pt>
                <c:pt idx="20">
                  <c:v>38.799999999999997</c:v>
                </c:pt>
                <c:pt idx="21">
                  <c:v>61.36</c:v>
                </c:pt>
                <c:pt idx="22">
                  <c:v>42.03</c:v>
                </c:pt>
                <c:pt idx="23">
                  <c:v>48.28</c:v>
                </c:pt>
                <c:pt idx="24">
                  <c:v>29.41</c:v>
                </c:pt>
                <c:pt idx="25">
                  <c:v>34.78</c:v>
                </c:pt>
                <c:pt idx="26">
                  <c:v>40.450000000000003</c:v>
                </c:pt>
                <c:pt idx="27">
                  <c:v>8</c:v>
                </c:pt>
                <c:pt idx="28">
                  <c:v>51.9</c:v>
                </c:pt>
                <c:pt idx="29">
                  <c:v>28.85</c:v>
                </c:pt>
                <c:pt idx="30">
                  <c:v>83.33</c:v>
                </c:pt>
                <c:pt idx="31">
                  <c:v>44.78</c:v>
                </c:pt>
                <c:pt idx="32">
                  <c:v>44.12</c:v>
                </c:pt>
                <c:pt idx="33">
                  <c:v>52.73</c:v>
                </c:pt>
                <c:pt idx="34">
                  <c:v>16.22</c:v>
                </c:pt>
              </c:numCache>
            </c:numRef>
          </c:val>
          <c:extLst>
            <c:ext xmlns:c16="http://schemas.microsoft.com/office/drawing/2014/chart" uri="{C3380CC4-5D6E-409C-BE32-E72D297353CC}">
              <c16:uniqueId val="{00000001-5306-4489-8A67-F557B7575A81}"/>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отметкам5кл.xlsx]БИО'!$G$2:$G$36</c:f>
              <c:numCache>
                <c:formatCode>General</c:formatCode>
                <c:ptCount val="35"/>
                <c:pt idx="0">
                  <c:v>46.34</c:v>
                </c:pt>
                <c:pt idx="1">
                  <c:v>46.68</c:v>
                </c:pt>
                <c:pt idx="2">
                  <c:v>46.67</c:v>
                </c:pt>
                <c:pt idx="3">
                  <c:v>44.38</c:v>
                </c:pt>
                <c:pt idx="4">
                  <c:v>62.37</c:v>
                </c:pt>
                <c:pt idx="5">
                  <c:v>60.53</c:v>
                </c:pt>
                <c:pt idx="6">
                  <c:v>51.43</c:v>
                </c:pt>
                <c:pt idx="7">
                  <c:v>58.42</c:v>
                </c:pt>
                <c:pt idx="8">
                  <c:v>46.03</c:v>
                </c:pt>
                <c:pt idx="9">
                  <c:v>72.22</c:v>
                </c:pt>
                <c:pt idx="10">
                  <c:v>50.77</c:v>
                </c:pt>
                <c:pt idx="11">
                  <c:v>50</c:v>
                </c:pt>
                <c:pt idx="12">
                  <c:v>36.619999999999997</c:v>
                </c:pt>
                <c:pt idx="13">
                  <c:v>25</c:v>
                </c:pt>
                <c:pt idx="14">
                  <c:v>30.91</c:v>
                </c:pt>
                <c:pt idx="15">
                  <c:v>65.38</c:v>
                </c:pt>
                <c:pt idx="16">
                  <c:v>54.29</c:v>
                </c:pt>
                <c:pt idx="17">
                  <c:v>38.33</c:v>
                </c:pt>
                <c:pt idx="18">
                  <c:v>30.77</c:v>
                </c:pt>
                <c:pt idx="19">
                  <c:v>40.51</c:v>
                </c:pt>
                <c:pt idx="20">
                  <c:v>49.4</c:v>
                </c:pt>
                <c:pt idx="21">
                  <c:v>31.82</c:v>
                </c:pt>
                <c:pt idx="22">
                  <c:v>40.58</c:v>
                </c:pt>
                <c:pt idx="23">
                  <c:v>44.83</c:v>
                </c:pt>
                <c:pt idx="24">
                  <c:v>70.59</c:v>
                </c:pt>
                <c:pt idx="25">
                  <c:v>43.48</c:v>
                </c:pt>
                <c:pt idx="26">
                  <c:v>51.69</c:v>
                </c:pt>
                <c:pt idx="27">
                  <c:v>60</c:v>
                </c:pt>
                <c:pt idx="28">
                  <c:v>44.3</c:v>
                </c:pt>
                <c:pt idx="29">
                  <c:v>51.92</c:v>
                </c:pt>
                <c:pt idx="30">
                  <c:v>16.670000000000002</c:v>
                </c:pt>
                <c:pt idx="31">
                  <c:v>39.700000000000003</c:v>
                </c:pt>
                <c:pt idx="32">
                  <c:v>45.59</c:v>
                </c:pt>
                <c:pt idx="33">
                  <c:v>34.549999999999997</c:v>
                </c:pt>
                <c:pt idx="34">
                  <c:v>82.43</c:v>
                </c:pt>
              </c:numCache>
            </c:numRef>
          </c:val>
          <c:extLst>
            <c:ext xmlns:c16="http://schemas.microsoft.com/office/drawing/2014/chart" uri="{C3380CC4-5D6E-409C-BE32-E72D297353CC}">
              <c16:uniqueId val="{00000002-5306-4489-8A67-F557B7575A81}"/>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отметкам5кл.xlsx]БИО'!$H$2:$H$36</c:f>
              <c:numCache>
                <c:formatCode>General</c:formatCode>
                <c:ptCount val="35"/>
                <c:pt idx="0">
                  <c:v>17.010000000000002</c:v>
                </c:pt>
                <c:pt idx="1">
                  <c:v>13.94</c:v>
                </c:pt>
                <c:pt idx="2">
                  <c:v>16.670000000000002</c:v>
                </c:pt>
                <c:pt idx="3">
                  <c:v>19.89</c:v>
                </c:pt>
                <c:pt idx="4">
                  <c:v>13.92</c:v>
                </c:pt>
                <c:pt idx="5">
                  <c:v>7.89</c:v>
                </c:pt>
                <c:pt idx="6">
                  <c:v>2.86</c:v>
                </c:pt>
                <c:pt idx="7">
                  <c:v>14.85</c:v>
                </c:pt>
                <c:pt idx="8">
                  <c:v>1.59</c:v>
                </c:pt>
                <c:pt idx="9">
                  <c:v>16.670000000000002</c:v>
                </c:pt>
                <c:pt idx="10">
                  <c:v>20</c:v>
                </c:pt>
                <c:pt idx="11">
                  <c:v>15.63</c:v>
                </c:pt>
                <c:pt idx="12">
                  <c:v>19.72</c:v>
                </c:pt>
                <c:pt idx="13">
                  <c:v>25</c:v>
                </c:pt>
                <c:pt idx="14">
                  <c:v>21.82</c:v>
                </c:pt>
                <c:pt idx="15">
                  <c:v>19.23</c:v>
                </c:pt>
                <c:pt idx="16">
                  <c:v>2.86</c:v>
                </c:pt>
                <c:pt idx="17">
                  <c:v>15</c:v>
                </c:pt>
                <c:pt idx="18">
                  <c:v>17.95</c:v>
                </c:pt>
                <c:pt idx="19">
                  <c:v>3.16</c:v>
                </c:pt>
                <c:pt idx="20">
                  <c:v>10.6</c:v>
                </c:pt>
                <c:pt idx="21">
                  <c:v>4.55</c:v>
                </c:pt>
                <c:pt idx="22">
                  <c:v>15.94</c:v>
                </c:pt>
                <c:pt idx="23">
                  <c:v>6.9</c:v>
                </c:pt>
                <c:pt idx="24">
                  <c:v>0</c:v>
                </c:pt>
                <c:pt idx="25">
                  <c:v>21.74</c:v>
                </c:pt>
                <c:pt idx="26">
                  <c:v>6.74</c:v>
                </c:pt>
                <c:pt idx="27">
                  <c:v>32</c:v>
                </c:pt>
                <c:pt idx="28">
                  <c:v>1.27</c:v>
                </c:pt>
                <c:pt idx="29">
                  <c:v>17.309999999999999</c:v>
                </c:pt>
                <c:pt idx="30">
                  <c:v>0</c:v>
                </c:pt>
                <c:pt idx="31">
                  <c:v>11.94</c:v>
                </c:pt>
                <c:pt idx="32">
                  <c:v>7.35</c:v>
                </c:pt>
                <c:pt idx="33">
                  <c:v>12.73</c:v>
                </c:pt>
                <c:pt idx="34">
                  <c:v>1.35</c:v>
                </c:pt>
              </c:numCache>
            </c:numRef>
          </c:val>
          <c:extLst>
            <c:ext xmlns:c16="http://schemas.microsoft.com/office/drawing/2014/chart" uri="{C3380CC4-5D6E-409C-BE32-E72D297353CC}">
              <c16:uniqueId val="{00000003-5306-4489-8A67-F557B7575A81}"/>
            </c:ext>
          </c:extLst>
        </c:ser>
        <c:dLbls>
          <c:dLblPos val="ctr"/>
          <c:showLegendKey val="0"/>
          <c:showVal val="1"/>
          <c:showCatName val="0"/>
          <c:showSerName val="0"/>
          <c:showPercent val="0"/>
          <c:showBubbleSize val="0"/>
        </c:dLbls>
        <c:gapWidth val="50"/>
        <c:overlap val="100"/>
        <c:axId val="403450992"/>
        <c:axId val="476823840"/>
      </c:barChart>
      <c:catAx>
        <c:axId val="40345099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76823840"/>
        <c:crosses val="autoZero"/>
        <c:auto val="1"/>
        <c:lblAlgn val="ctr"/>
        <c:lblOffset val="100"/>
        <c:noMultiLvlLbl val="0"/>
      </c:catAx>
      <c:valAx>
        <c:axId val="47682384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34509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09.07.2026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71C531-2026-422A-AC09-D689914D3051}" type="datetimeFigureOut">
              <a:rPr lang="ru-RU" smtClean="0"/>
              <a:t>09.07.2026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B3C417-27E4-4FB8-9B77-C7EDFB723A41}" type="slidenum">
              <a:rPr lang="ru-RU" smtClean="0"/>
              <a:t>‹#›</a:t>
            </a:fld>
            <a:endParaRPr lang="ru-RU"/>
          </a:p>
        </p:txBody>
      </p:sp>
    </p:spTree>
    <p:extLst>
      <p:ext uri="{BB962C8B-B14F-4D97-AF65-F5344CB8AC3E}">
        <p14:creationId xmlns:p14="http://schemas.microsoft.com/office/powerpoint/2010/main" val="191183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hf sldNum="0" hdr="0" dt="0"/>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731108" y="4317863"/>
            <a:ext cx="10515600" cy="972343"/>
          </a:xfrm>
        </p:spPr>
        <p:txBody>
          <a:bodyPr>
            <a:noAutofit/>
          </a:bodyPr>
          <a:lstStyle/>
          <a:p>
            <a:r>
              <a:rPr lang="ru-RU" sz="2800" b="1" dirty="0"/>
              <a:t>Результаты Всероссийских проверочных работ  </a:t>
            </a:r>
            <a:br>
              <a:rPr lang="ru-RU" sz="2800" b="1" dirty="0"/>
            </a:br>
            <a:r>
              <a:rPr lang="ru-RU" sz="2800" b="1" dirty="0"/>
              <a:t>в  Приморском крае в 2026 году</a:t>
            </a:r>
            <a:br>
              <a:rPr lang="ru-RU" sz="2800" b="1" dirty="0"/>
            </a:br>
            <a:br>
              <a:rPr lang="ru-RU" sz="2800" b="1" dirty="0"/>
            </a:br>
            <a:r>
              <a:rPr lang="ru-RU" sz="2800" b="1" dirty="0"/>
              <a:t>БИОЛОГИЯ</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7 класс (часть 2)</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557240376"/>
              </p:ext>
            </p:extLst>
          </p:nvPr>
        </p:nvGraphicFramePr>
        <p:xfrm>
          <a:off x="79183" y="967643"/>
          <a:ext cx="12033633" cy="5526913"/>
        </p:xfrm>
        <a:graphic>
          <a:graphicData uri="http://schemas.openxmlformats.org/drawingml/2006/table">
            <a:tbl>
              <a:tblPr firstRow="1" firstCol="1" lastRow="1" lastCol="1" bandRow="1" bandCol="1">
                <a:noFill/>
                <a:tableStyleId>{5940675A-B579-460E-94D1-54222C63F5DA}</a:tableStyleId>
              </a:tblPr>
              <a:tblGrid>
                <a:gridCol w="598579">
                  <a:extLst>
                    <a:ext uri="{9D8B030D-6E8A-4147-A177-3AD203B41FA5}">
                      <a16:colId xmlns:a16="http://schemas.microsoft.com/office/drawing/2014/main" val="1602300257"/>
                    </a:ext>
                  </a:extLst>
                </a:gridCol>
                <a:gridCol w="11435054">
                  <a:extLst>
                    <a:ext uri="{9D8B030D-6E8A-4147-A177-3AD203B41FA5}">
                      <a16:colId xmlns:a16="http://schemas.microsoft.com/office/drawing/2014/main" val="3427477491"/>
                    </a:ext>
                  </a:extLst>
                </a:gridCol>
              </a:tblGrid>
              <a:tr h="414491">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Блоки</a:t>
                      </a:r>
                      <a:r>
                        <a:rPr lang="ru-RU" sz="1300" b="1" spc="-3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ПООП</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выпускник</a:t>
                      </a:r>
                      <a:r>
                        <a:rPr lang="ru-RU" sz="1300" b="1" spc="-4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научится</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получит </a:t>
                      </a:r>
                      <a:r>
                        <a:rPr lang="ru-RU" sz="1300" b="1" spc="-28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возможность</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научиться</a:t>
                      </a:r>
                      <a:r>
                        <a:rPr lang="ru-RU" sz="1300" b="1" spc="-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или</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проверяемые требования</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(умения)</a:t>
                      </a:r>
                      <a:r>
                        <a:rPr lang="ru-RU" sz="1300" b="1" spc="-2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a:t>
                      </a:r>
                      <a:r>
                        <a:rPr lang="ru-RU" sz="1300" b="1" spc="-3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соответствии</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a:t>
                      </a:r>
                      <a:r>
                        <a:rPr lang="ru-RU" sz="1300" b="1" spc="-2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9096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принципы классификации растений, основные систематические группы растений (водоросли, мхи, плауны, хвощи, папоротники, голосеменные, покрытосеменные, или цветковые). 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признаки классов покрытосеменных, или цветковых, семейств двудольных и однодольных растений. Определять систематическое положение растительного организма (на примере покрытосеменных, или цветковых) с помощью определительной карточки</a:t>
                      </a:r>
                    </a:p>
                  </a:txBody>
                  <a:tcPr marL="9525" marR="9525" marT="9525" marB="0" anchor="b">
                    <a:noFill/>
                  </a:tcPr>
                </a:tc>
                <a:extLst>
                  <a:ext uri="{0D108BD9-81ED-4DB2-BD59-A6C34878D82A}">
                    <a16:rowId xmlns:a16="http://schemas.microsoft.com/office/drawing/2014/main" val="80750158"/>
                  </a:ext>
                </a:extLst>
              </a:tr>
              <a:tr h="9096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принципы классификации растений, основные систематические группы растений (водоросли, мхи, плауны, хвощи, папоротники, голосеменные, покрытосеменные, или цветковые). 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признаки классов покрытосеменных, или цветковых, семейств двудольных и однодольных растений. Определять систематическое положение растительного организма (на примере покрытосеменных, или цветковых) с помощью определительной карточки</a:t>
                      </a:r>
                    </a:p>
                  </a:txBody>
                  <a:tcPr marL="9525" marR="9525" marT="9525" marB="0" anchor="b">
                    <a:noFill/>
                  </a:tcPr>
                </a:tc>
                <a:extLst>
                  <a:ext uri="{0D108BD9-81ED-4DB2-BD59-A6C34878D82A}">
                    <a16:rowId xmlns:a16="http://schemas.microsoft.com/office/drawing/2014/main" val="4189822138"/>
                  </a:ext>
                </a:extLst>
              </a:tr>
              <a:tr h="1949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2983129986"/>
                  </a:ext>
                </a:extLst>
              </a:tr>
              <a:tr h="369478">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 Выявлять черты приспособленности растений к среде обитания, значение экологических факторов для растений</a:t>
                      </a:r>
                    </a:p>
                  </a:txBody>
                  <a:tcPr marL="9525" marR="9525" marT="9525" marB="0" anchor="b">
                    <a:noFill/>
                  </a:tcPr>
                </a:tc>
                <a:extLst>
                  <a:ext uri="{0D108BD9-81ED-4DB2-BD59-A6C34878D82A}">
                    <a16:rowId xmlns:a16="http://schemas.microsoft.com/office/drawing/2014/main" val="4049646672"/>
                  </a:ext>
                </a:extLst>
              </a:tr>
              <a:tr h="1949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3603851894"/>
                  </a:ext>
                </a:extLst>
              </a:tr>
              <a:tr h="1949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206534855"/>
                  </a:ext>
                </a:extLst>
              </a:tr>
              <a:tr h="1949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903189784"/>
                  </a:ext>
                </a:extLst>
              </a:tr>
              <a:tr h="19492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117139864"/>
                  </a:ext>
                </a:extLst>
              </a:tr>
              <a:tr h="369478">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покрытосеменных, или цветковых, семейств двудольных и однодольных растений. Приводить примеры культурных растений и их значение в жизни человека, понимать причины и знать меры охраны растительного мира Земли</a:t>
                      </a:r>
                    </a:p>
                  </a:txBody>
                  <a:tcPr marL="9525" marR="9525" marT="9525" marB="0" anchor="b">
                    <a:noFill/>
                  </a:tcPr>
                </a:tc>
                <a:extLst>
                  <a:ext uri="{0D108BD9-81ED-4DB2-BD59-A6C34878D82A}">
                    <a16:rowId xmlns:a16="http://schemas.microsoft.com/office/drawing/2014/main" val="230590254"/>
                  </a:ext>
                </a:extLst>
              </a:tr>
              <a:tr h="369478">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культурных растений и их значение в жизни человека, понимать причины и знать меры охраны растительного мира Земли. Раскрывать роль растений, грибов, лишайников, бактерий в природных сообществах, в хозяйственной деятельности человека и его повседневной жизни</a:t>
                      </a:r>
                    </a:p>
                  </a:txBody>
                  <a:tcPr marL="9525" marR="9525" marT="9525" marB="0" anchor="b">
                    <a:noFill/>
                  </a:tcPr>
                </a:tc>
                <a:extLst>
                  <a:ext uri="{0D108BD9-81ED-4DB2-BD59-A6C34878D82A}">
                    <a16:rowId xmlns:a16="http://schemas.microsoft.com/office/drawing/2014/main" val="1497457377"/>
                  </a:ext>
                </a:extLst>
              </a:tr>
              <a:tr h="369478">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культурных растений и их значение в жизни человека, понимать причины и знать меры охраны растительного мира Земли. Раскрывать роль растений, грибов, лишайников, бактерий в природных сообществах, в хозяйственной деятельности человека и его повседневной жизни</a:t>
                      </a:r>
                    </a:p>
                  </a:txBody>
                  <a:tcPr marL="9525" marR="9525" marT="9525" marB="0" anchor="b">
                    <a:noFill/>
                  </a:tcPr>
                </a:tc>
                <a:extLst>
                  <a:ext uri="{0D108BD9-81ED-4DB2-BD59-A6C34878D82A}">
                    <a16:rowId xmlns:a16="http://schemas.microsoft.com/office/drawing/2014/main" val="1252458576"/>
                  </a:ext>
                </a:extLst>
              </a:tr>
              <a:tr h="369478">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19</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культурных растений и их значение в жизни человека, понимать причины и знать меры охраны растительного мира Земли. Раскрывать роль растений, грибов, лишайников, бактерий в природных сообществах, в хозяйственной деятельности человека и его повседневной жизни</a:t>
                      </a:r>
                    </a:p>
                  </a:txBody>
                  <a:tcPr marL="9525" marR="9525" marT="9525" marB="0" anchor="b">
                    <a:noFill/>
                  </a:tcPr>
                </a:tc>
                <a:extLst>
                  <a:ext uri="{0D108BD9-81ED-4DB2-BD59-A6C34878D82A}">
                    <a16:rowId xmlns:a16="http://schemas.microsoft.com/office/drawing/2014/main" val="758812786"/>
                  </a:ext>
                </a:extLst>
              </a:tr>
            </a:tbl>
          </a:graphicData>
        </a:graphic>
      </p:graphicFrame>
    </p:spTree>
    <p:extLst>
      <p:ext uri="{BB962C8B-B14F-4D97-AF65-F5344CB8AC3E}">
        <p14:creationId xmlns:p14="http://schemas.microsoft.com/office/powerpoint/2010/main" val="4180945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955" y="932873"/>
            <a:ext cx="8887691" cy="5925127"/>
          </a:xfrm>
          <a:prstGeom prst="rect">
            <a:avLst/>
          </a:prstGeom>
        </p:spPr>
      </p:pic>
    </p:spTree>
    <p:extLst>
      <p:ext uri="{BB962C8B-B14F-4D97-AF65-F5344CB8AC3E}">
        <p14:creationId xmlns:p14="http://schemas.microsoft.com/office/powerpoint/2010/main" val="1876414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8 класс (часть 1)</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984201564"/>
              </p:ext>
            </p:extLst>
          </p:nvPr>
        </p:nvGraphicFramePr>
        <p:xfrm>
          <a:off x="197708" y="948806"/>
          <a:ext cx="11796583" cy="5616448"/>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зоологию как биологическую науку, ее разделы и связь с другими науками и техникой</a:t>
                      </a:r>
                    </a:p>
                  </a:txBody>
                  <a:tcPr marL="9525" marR="9525" marT="9525" marB="0" anchor="b">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Раскрывать общие признаки животных, уровни организации животного организма: клетки, ткани, органы, системы органов, организм. Сравнивать животные ткани и органы животных между собой</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Классифицировать животных на основании особенностей строения</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Выбирать, анализировать, систематизировать и интерпретировать информацию различных видов и форм представления</a:t>
                      </a:r>
                    </a:p>
                  </a:txBody>
                  <a:tcPr marL="9525" marR="9525" marT="9525" marB="0" anchor="b">
                    <a:noFill/>
                  </a:tcPr>
                </a:tc>
                <a:extLst>
                  <a:ext uri="{0D108BD9-81ED-4DB2-BD59-A6C34878D82A}">
                    <a16:rowId xmlns:a16="http://schemas.microsoft.com/office/drawing/2014/main" val="125455730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Выбирать, анализировать, систематизировать и интерпретировать информацию различных видов и форм представления</a:t>
                      </a:r>
                    </a:p>
                  </a:txBody>
                  <a:tcPr marL="9525" marR="9525" marT="9525" marB="0" anchor="b">
                    <a:noFill/>
                  </a:tcPr>
                </a:tc>
                <a:extLst>
                  <a:ext uri="{0D108BD9-81ED-4DB2-BD59-A6C34878D82A}">
                    <a16:rowId xmlns:a16="http://schemas.microsoft.com/office/drawing/2014/main" val="394080107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причинно-следственные связи между строением, жизнедеятельностью и средой обитания животных изучаемых систематических групп</a:t>
                      </a:r>
                    </a:p>
                  </a:txBody>
                  <a:tcPr marL="9525" marR="9525" marT="9525" marB="0" anchor="b">
                    <a:noFill/>
                  </a:tcPr>
                </a:tc>
                <a:extLst>
                  <a:ext uri="{0D108BD9-81ED-4DB2-BD59-A6C34878D82A}">
                    <a16:rowId xmlns:a16="http://schemas.microsoft.com/office/drawing/2014/main" val="3534837962"/>
                  </a:ext>
                </a:extLst>
              </a:tr>
            </a:tbl>
          </a:graphicData>
        </a:graphic>
      </p:graphicFrame>
    </p:spTree>
    <p:extLst>
      <p:ext uri="{BB962C8B-B14F-4D97-AF65-F5344CB8AC3E}">
        <p14:creationId xmlns:p14="http://schemas.microsoft.com/office/powerpoint/2010/main" val="243745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8 класс (часть 2)</a:t>
            </a:r>
          </a:p>
        </p:txBody>
      </p:sp>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760502429"/>
              </p:ext>
            </p:extLst>
          </p:nvPr>
        </p:nvGraphicFramePr>
        <p:xfrm>
          <a:off x="197708" y="902853"/>
          <a:ext cx="11796583" cy="5744083"/>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Блоки</a:t>
                      </a:r>
                      <a:r>
                        <a:rPr lang="ru-RU" sz="1300" b="1" spc="-3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выпускник</a:t>
                      </a:r>
                      <a:r>
                        <a:rPr lang="ru-RU" sz="1300" b="1" spc="-4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научится</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получит </a:t>
                      </a:r>
                      <a:r>
                        <a:rPr lang="ru-RU" sz="1300" b="1" spc="-28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возможность</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научиться</a:t>
                      </a:r>
                      <a:r>
                        <a:rPr lang="ru-RU" sz="1300" b="1" spc="-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или</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проверяемые требования</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(умения)</a:t>
                      </a:r>
                      <a:r>
                        <a:rPr lang="ru-RU" sz="1300" b="1" spc="-2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a:t>
                      </a:r>
                      <a:r>
                        <a:rPr lang="ru-RU" sz="1300" b="1" spc="-3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соответствии</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a:t>
                      </a:r>
                      <a:r>
                        <a:rPr lang="ru-RU" sz="1300" b="1" spc="-2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2460193898"/>
                  </a:ext>
                </a:extLst>
              </a:tr>
              <a:tr h="13157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455730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животных природных зон Земли, основные закономерности распространения животных по планете. Раскрывать роль животных в природных сообществах</a:t>
                      </a:r>
                    </a:p>
                  </a:txBody>
                  <a:tcPr marL="9525" marR="9525" marT="9525" marB="0" anchor="b">
                    <a:noFill/>
                  </a:tcPr>
                </a:tc>
                <a:extLst>
                  <a:ext uri="{0D108BD9-81ED-4DB2-BD59-A6C34878D82A}">
                    <a16:rowId xmlns:a16="http://schemas.microsoft.com/office/drawing/2014/main" val="3940801079"/>
                  </a:ext>
                </a:extLst>
              </a:tr>
            </a:tbl>
          </a:graphicData>
        </a:graphic>
      </p:graphicFrame>
    </p:spTree>
    <p:extLst>
      <p:ext uri="{BB962C8B-B14F-4D97-AF65-F5344CB8AC3E}">
        <p14:creationId xmlns:p14="http://schemas.microsoft.com/office/powerpoint/2010/main" val="3821744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518" y="960582"/>
            <a:ext cx="8846127" cy="5897418"/>
          </a:xfrm>
          <a:prstGeom prst="rect">
            <a:avLst/>
          </a:prstGeom>
        </p:spPr>
      </p:pic>
    </p:spTree>
    <p:extLst>
      <p:ext uri="{BB962C8B-B14F-4D97-AF65-F5344CB8AC3E}">
        <p14:creationId xmlns:p14="http://schemas.microsoft.com/office/powerpoint/2010/main" val="3101820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10 класс (часть 1)</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4083614679"/>
              </p:ext>
            </p:extLst>
          </p:nvPr>
        </p:nvGraphicFramePr>
        <p:xfrm>
          <a:off x="197708" y="948806"/>
          <a:ext cx="11796583" cy="5330702"/>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раскрывать содержание биологических терминов и понятий: жизнь, клетка, организм; метаболизм (обмен веществ и превращение энергии), гомеостаз(</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саморегуляция</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уровневая организация живых систем, самовоспроизведение (репродукция), наследственность, изменчивость, рост и развитие.</a:t>
                      </a:r>
                    </a:p>
                  </a:txBody>
                  <a:tcPr marL="9525" marR="9525" marT="9525" marB="0" anchor="b">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Умение владеть методами научного познания в биологии (наблюдение и описание живых систем, процессов и явлений; организация и проведение биологического эксперимента, выдвижение гипотезы;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существенный признак или основания для сравнения, классификации и обобщения. Выявления зависимости между исследуемыми величинами, объяснения полученных результатов и формулирования выводов с использованием научных понятий, теорий и законов</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Уметь переносить знания в познавательную и практическую области жизнедеятельности; уметь интегрировать знания из разных предметных областей; осуществлять целенаправленный поиск переноса средств и способов действия в профессиональную среду. Умение применять полученные знания для объяснения биологических процессов и явлений, для принятия практических решений в повседневной жизни в целях обеспечения безопасности своего здоровья и здоровья окружающих людей, соблюдения норм грамотного поведения в окружающей природной среде; понимание необходимости использования достижений современной биологии и биотехнологий для рационального природопользования. Выявлять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rowSpan="8">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a:t>
                      </a:r>
                    </a:p>
                  </a:txBody>
                  <a:tcPr marL="9525" marR="9525" marT="9525" marB="0" anchor="ctr">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vMerge="1">
                  <a:txBody>
                    <a:bodyPr/>
                    <a:lstStyle/>
                    <a:p>
                      <a:endParaRPr lang="ru-RU" dirty="0"/>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vMerge="1">
                  <a:txBody>
                    <a:bodyPr/>
                    <a:lstStyle/>
                    <a:p>
                      <a:endParaRPr lang="ru-RU" dirty="0"/>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8.1</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4557303"/>
                  </a:ext>
                </a:extLst>
              </a:tr>
            </a:tbl>
          </a:graphicData>
        </a:graphic>
      </p:graphicFrame>
    </p:spTree>
    <p:extLst>
      <p:ext uri="{BB962C8B-B14F-4D97-AF65-F5344CB8AC3E}">
        <p14:creationId xmlns:p14="http://schemas.microsoft.com/office/powerpoint/2010/main" val="110962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10 класс (часть 2)</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2420049944"/>
              </p:ext>
            </p:extLst>
          </p:nvPr>
        </p:nvGraphicFramePr>
        <p:xfrm>
          <a:off x="197708" y="948806"/>
          <a:ext cx="11796583" cy="4609837"/>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68580" marR="68580" marT="0" marB="0" anchor="ctr">
                    <a:noFill/>
                  </a:tcPr>
                </a:tc>
                <a:tc rowSpan="3">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применять полученные знания для объяснения биологических процессов и явлений.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ctr">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9.3</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выделять существенные признаки вирусов, клеток прокариот и эукариот, одноклеточных и многоклеточных организмов; особенности процессов обмена веществ и превращения энергии в клетке, фотосинтеза, пластического и энергетического обмена, хемосинтеза, митоза, мейоза, оплодотворения, размножения, индивидуального развития организма (онтогенез). Устанавливать существенный признак или основания для сравнения, классификации и обобщения</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rowSpan="5">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решать элементарные генетические задачи на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монои</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дигибридное</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скрещивание, сцепленное наследование; составлять схемы моногибридного скрещивания для предсказания наследования признаков у организмов</a:t>
                      </a:r>
                    </a:p>
                  </a:txBody>
                  <a:tcPr marL="9525" marR="9525" marT="9525" marB="0" anchor="ctr">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13.1</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13.2</a:t>
                      </a:r>
                    </a:p>
                  </a:txBody>
                  <a:tcPr marL="68580" marR="68580" marT="0" marB="0" anchor="ctr">
                    <a:noFill/>
                  </a:tcPr>
                </a:tc>
                <a:tc vMerge="1">
                  <a:txBody>
                    <a:bodyPr/>
                    <a:lstStyle/>
                    <a:p>
                      <a:pPr algn="l" fontAlgn="b"/>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13.3</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14.1</a:t>
                      </a:r>
                    </a:p>
                  </a:txBody>
                  <a:tcPr marL="68580" marR="68580" marT="0" marB="0" anchor="ctr">
                    <a:noFill/>
                  </a:tcPr>
                </a:tc>
                <a:tc rowSpan="2">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раскрывать содержание биологических терминов и понятий: жизнь, клетка, организм; метаболизм (обмен веществ и превращение энергии), гомеостаз (</a:t>
                      </a:r>
                      <a:r>
                        <a:rPr lang="ru-RU" sz="1400" b="0" i="0" u="none" strike="noStrike" dirty="0" err="1">
                          <a:solidFill>
                            <a:srgbClr val="000000"/>
                          </a:solidFill>
                          <a:effectLst/>
                          <a:latin typeface="Times New Roman" panose="02020603050405020304" pitchFamily="18" charset="0"/>
                          <a:cs typeface="Times New Roman" panose="02020603050405020304" pitchFamily="18" charset="0"/>
                        </a:rPr>
                        <a:t>саморегуляция</a:t>
                      </a:r>
                      <a:r>
                        <a:rPr lang="ru-RU" sz="1400" b="0" i="0" u="none" strike="noStrike" dirty="0">
                          <a:solidFill>
                            <a:srgbClr val="000000"/>
                          </a:solidFill>
                          <a:effectLst/>
                          <a:latin typeface="Times New Roman" panose="02020603050405020304" pitchFamily="18" charset="0"/>
                          <a:cs typeface="Times New Roman" panose="02020603050405020304" pitchFamily="18" charset="0"/>
                        </a:rPr>
                        <a:t>), уровневая организация живых систем, самовоспроизведение (репродукция), наследственность, изменчивость, рост и развитие</a:t>
                      </a:r>
                    </a:p>
                  </a:txBody>
                  <a:tcPr marL="9525" marR="9525" marT="9525" marB="0" anchor="ctr">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14.2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noFill/>
                  </a:tcPr>
                </a:tc>
                <a:tc rowSpan="2">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Умение владеть методами научного познания в биологии (наблюдение и описание живых систем, процессов и явлений; организация и проведение биологического эксперимента, выдвижение гипотезы; выявление зависимости между исследуемыми величинами, объяснение полученных результатов, использованных научных понятий, теорий и законов; умение делать выводы на основании полученных результатов)</a:t>
                      </a:r>
                    </a:p>
                  </a:txBody>
                  <a:tcPr marL="9525" marR="9525" marT="9525" marB="0" anchor="ctr">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noFill/>
                  </a:tcPr>
                </a:tc>
                <a:tc vMerge="1">
                  <a:txBody>
                    <a:bodyPr/>
                    <a:lstStyle/>
                    <a:p>
                      <a:pPr algn="l" fontAlgn="b"/>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254557303"/>
                  </a:ext>
                </a:extLst>
              </a:tr>
            </a:tbl>
          </a:graphicData>
        </a:graphic>
      </p:graphicFrame>
    </p:spTree>
    <p:extLst>
      <p:ext uri="{BB962C8B-B14F-4D97-AF65-F5344CB8AC3E}">
        <p14:creationId xmlns:p14="http://schemas.microsoft.com/office/powerpoint/2010/main" val="1013264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5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374504805"/>
              </p:ext>
            </p:extLst>
          </p:nvPr>
        </p:nvGraphicFramePr>
        <p:xfrm>
          <a:off x="731520" y="1816332"/>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576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731520" y="1097281"/>
            <a:ext cx="10728960" cy="594360"/>
          </a:xfrm>
        </p:spPr>
        <p:txBody>
          <a:bodyPr/>
          <a:lstStyle/>
          <a:p>
            <a:pPr algn="ctr"/>
            <a:r>
              <a:rPr lang="ru-RU" dirty="0"/>
              <a:t>Распределение первичных баллов, 6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3729084633"/>
              </p:ext>
            </p:extLst>
          </p:nvPr>
        </p:nvGraphicFramePr>
        <p:xfrm>
          <a:off x="731520" y="1792400"/>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0107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7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2450022682"/>
              </p:ext>
            </p:extLst>
          </p:nvPr>
        </p:nvGraphicFramePr>
        <p:xfrm>
          <a:off x="625928" y="1868600"/>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1356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255326"/>
            <a:ext cx="10068285" cy="4740464"/>
          </a:xfrm>
        </p:spPr>
        <p:txBody>
          <a:bodyPr>
            <a:normAutofit fontScale="55000" lnSpcReduction="20000"/>
          </a:bodyPr>
          <a:lstStyle/>
          <a:p>
            <a:pPr algn="ctr"/>
            <a:r>
              <a:rPr lang="ru-RU" sz="7200" b="1" dirty="0"/>
              <a:t>Основные результаты </a:t>
            </a:r>
          </a:p>
          <a:p>
            <a:pPr algn="ctr"/>
            <a:r>
              <a:rPr lang="ru-RU" sz="7200" b="1" dirty="0"/>
              <a:t>по биологии (5-8, 10 </a:t>
            </a:r>
            <a:r>
              <a:rPr lang="ru-RU" sz="7200" b="1" dirty="0" err="1"/>
              <a:t>кл</a:t>
            </a:r>
            <a:r>
              <a:rPr lang="ru-RU" sz="7200" b="1" dirty="0"/>
              <a:t>.):</a:t>
            </a:r>
          </a:p>
          <a:p>
            <a:pPr algn="ctr"/>
            <a:endParaRPr lang="ru-RU" sz="4400" b="1" dirty="0"/>
          </a:p>
          <a:p>
            <a:pPr marL="457200" indent="-457200" algn="ctr">
              <a:buFontTx/>
              <a:buChar char="-"/>
            </a:pPr>
            <a:r>
              <a:rPr lang="ru-RU" sz="6600" dirty="0"/>
              <a:t>выполнение заданий группами участников;</a:t>
            </a:r>
          </a:p>
          <a:p>
            <a:pPr marL="457200" indent="-457200" algn="ctr">
              <a:buFontTx/>
              <a:buChar char="-"/>
            </a:pPr>
            <a:r>
              <a:rPr lang="ru-RU" sz="6600" dirty="0"/>
              <a:t>распределение первичных баллов;</a:t>
            </a:r>
          </a:p>
          <a:p>
            <a:pPr marL="457200" indent="-457200" algn="ctr">
              <a:buFontTx/>
              <a:buChar char="-"/>
            </a:pPr>
            <a:r>
              <a:rPr lang="ru-RU" sz="6600" dirty="0"/>
              <a:t>статистика по отметкам;</a:t>
            </a:r>
          </a:p>
          <a:p>
            <a:pPr marL="457200" indent="-457200" algn="ctr">
              <a:buFontTx/>
              <a:buChar char="-"/>
            </a:pPr>
            <a:r>
              <a:rPr lang="ru-RU" sz="6600" dirty="0"/>
              <a:t>достижение планируемых результатов;</a:t>
            </a:r>
          </a:p>
          <a:p>
            <a:pPr marL="457200" indent="-457200" algn="ctr">
              <a:buFontTx/>
              <a:buChar char="-"/>
            </a:pPr>
            <a:r>
              <a:rPr lang="ru-RU" sz="6600" dirty="0"/>
              <a:t>сравнение отметок с отметками по журналу.</a:t>
            </a:r>
          </a:p>
          <a:p>
            <a:pPr marL="457200" indent="-457200" algn="just">
              <a:buFontTx/>
              <a:buChar char="-"/>
            </a:pPr>
            <a:endParaRPr lang="ru-RU" sz="6600" dirty="0"/>
          </a:p>
          <a:p>
            <a:pPr marL="457200" indent="-457200" algn="just">
              <a:buFontTx/>
              <a:buChar char="-"/>
            </a:pPr>
            <a:endParaRPr lang="ru-RU" sz="6600" dirty="0"/>
          </a:p>
        </p:txBody>
      </p:sp>
    </p:spTree>
    <p:extLst>
      <p:ext uri="{BB962C8B-B14F-4D97-AF65-F5344CB8AC3E}">
        <p14:creationId xmlns:p14="http://schemas.microsoft.com/office/powerpoint/2010/main" val="950922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2352019606"/>
              </p:ext>
            </p:extLst>
          </p:nvPr>
        </p:nvGraphicFramePr>
        <p:xfrm>
          <a:off x="731520" y="1933914"/>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8871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10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3232233953"/>
              </p:ext>
            </p:extLst>
          </p:nvPr>
        </p:nvGraphicFramePr>
        <p:xfrm>
          <a:off x="731520" y="1691641"/>
          <a:ext cx="1074420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7798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69328" y="270209"/>
            <a:ext cx="4729185" cy="446764"/>
          </a:xfrm>
        </p:spPr>
        <p:txBody>
          <a:bodyPr>
            <a:normAutofit fontScale="90000"/>
          </a:bodyPr>
          <a:lstStyle/>
          <a:p>
            <a:r>
              <a:rPr lang="ru-RU" dirty="0"/>
              <a:t>Статистика по отметкам, 5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875918929"/>
              </p:ext>
            </p:extLst>
          </p:nvPr>
        </p:nvGraphicFramePr>
        <p:xfrm>
          <a:off x="1504745" y="716973"/>
          <a:ext cx="9658350" cy="630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5489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90109" y="280600"/>
            <a:ext cx="7834745" cy="446764"/>
          </a:xfrm>
        </p:spPr>
        <p:txBody>
          <a:bodyPr>
            <a:normAutofit fontScale="90000"/>
          </a:bodyPr>
          <a:lstStyle/>
          <a:p>
            <a:r>
              <a:rPr lang="ru-RU" dirty="0"/>
              <a:t>Статистика по отметкам, 6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918971524"/>
              </p:ext>
            </p:extLst>
          </p:nvPr>
        </p:nvGraphicFramePr>
        <p:xfrm>
          <a:off x="1538968" y="727364"/>
          <a:ext cx="9658350" cy="6305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5309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90109" y="280600"/>
            <a:ext cx="7834745" cy="446764"/>
          </a:xfrm>
        </p:spPr>
        <p:txBody>
          <a:bodyPr>
            <a:normAutofit fontScale="90000"/>
          </a:bodyPr>
          <a:lstStyle/>
          <a:p>
            <a:r>
              <a:rPr lang="ru-RU" dirty="0"/>
              <a:t>Статистика по отметкам, 7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3438737022"/>
              </p:ext>
            </p:extLst>
          </p:nvPr>
        </p:nvGraphicFramePr>
        <p:xfrm>
          <a:off x="1484539" y="727364"/>
          <a:ext cx="9658350" cy="61874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20019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90109" y="280600"/>
            <a:ext cx="7834745" cy="446764"/>
          </a:xfrm>
        </p:spPr>
        <p:txBody>
          <a:bodyPr>
            <a:normAutofit fontScale="90000"/>
          </a:bodyPr>
          <a:lstStyle/>
          <a:p>
            <a:r>
              <a:rPr lang="ru-RU" dirty="0"/>
              <a:t>Статистика по отметкам, 8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1796767281"/>
              </p:ext>
            </p:extLst>
          </p:nvPr>
        </p:nvGraphicFramePr>
        <p:xfrm>
          <a:off x="1495425" y="692728"/>
          <a:ext cx="9658350" cy="61652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63146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90109" y="280600"/>
            <a:ext cx="7834745" cy="446764"/>
          </a:xfrm>
        </p:spPr>
        <p:txBody>
          <a:bodyPr>
            <a:normAutofit fontScale="90000"/>
          </a:bodyPr>
          <a:lstStyle/>
          <a:p>
            <a:r>
              <a:rPr lang="ru-RU" dirty="0"/>
              <a:t>Статистика по отметкам, 10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1772612884"/>
              </p:ext>
            </p:extLst>
          </p:nvPr>
        </p:nvGraphicFramePr>
        <p:xfrm>
          <a:off x="1560740" y="727364"/>
          <a:ext cx="9658350" cy="59721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2639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a:t>
            </a:r>
            <a:r>
              <a:rPr lang="ru-RU"/>
              <a:t>, 5 </a:t>
            </a:r>
            <a:r>
              <a:rPr lang="ru-RU" dirty="0"/>
              <a:t>класс</a:t>
            </a:r>
          </a:p>
        </p:txBody>
      </p:sp>
      <p:graphicFrame>
        <p:nvGraphicFramePr>
          <p:cNvPr id="5" name="Диаграмма 4"/>
          <p:cNvGraphicFramePr>
            <a:graphicFrameLocks/>
          </p:cNvGraphicFramePr>
          <p:nvPr>
            <p:extLst>
              <p:ext uri="{D42A27DB-BD31-4B8C-83A1-F6EECF244321}">
                <p14:modId xmlns:p14="http://schemas.microsoft.com/office/powerpoint/2010/main" val="3918743614"/>
              </p:ext>
            </p:extLst>
          </p:nvPr>
        </p:nvGraphicFramePr>
        <p:xfrm>
          <a:off x="0" y="1890713"/>
          <a:ext cx="12192000"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4072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6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65851196"/>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0130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7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3098130823"/>
              </p:ext>
            </p:extLst>
          </p:nvPr>
        </p:nvGraphicFramePr>
        <p:xfrm>
          <a:off x="28575" y="1858056"/>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1775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819" y="835892"/>
            <a:ext cx="9033162" cy="6022108"/>
          </a:xfrm>
          <a:prstGeom prst="rect">
            <a:avLst/>
          </a:prstGeom>
        </p:spPr>
      </p:pic>
    </p:spTree>
    <p:extLst>
      <p:ext uri="{BB962C8B-B14F-4D97-AF65-F5344CB8AC3E}">
        <p14:creationId xmlns:p14="http://schemas.microsoft.com/office/powerpoint/2010/main" val="4131674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8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028804843"/>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0190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10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744470559"/>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61459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5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2265176936"/>
              </p:ext>
            </p:extLst>
          </p:nvPr>
        </p:nvGraphicFramePr>
        <p:xfrm>
          <a:off x="1217839" y="768926"/>
          <a:ext cx="10344151" cy="60890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59561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6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3397056257"/>
              </p:ext>
            </p:extLst>
          </p:nvPr>
        </p:nvGraphicFramePr>
        <p:xfrm>
          <a:off x="1196066" y="768926"/>
          <a:ext cx="10344151" cy="60890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29423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7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1191721345"/>
              </p:ext>
            </p:extLst>
          </p:nvPr>
        </p:nvGraphicFramePr>
        <p:xfrm>
          <a:off x="1217838"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4789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1029547116"/>
              </p:ext>
            </p:extLst>
          </p:nvPr>
        </p:nvGraphicFramePr>
        <p:xfrm>
          <a:off x="1206953"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80265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a:t>
            </a:r>
            <a:r>
              <a:rPr lang="ru-RU"/>
              <a:t>, 10 </a:t>
            </a:r>
            <a:r>
              <a:rPr lang="ru-RU" dirty="0"/>
              <a:t>класс</a:t>
            </a:r>
          </a:p>
        </p:txBody>
      </p:sp>
      <p:graphicFrame>
        <p:nvGraphicFramePr>
          <p:cNvPr id="7" name="Диаграмма 6"/>
          <p:cNvGraphicFramePr>
            <a:graphicFrameLocks/>
          </p:cNvGraphicFramePr>
          <p:nvPr>
            <p:extLst>
              <p:ext uri="{D42A27DB-BD31-4B8C-83A1-F6EECF244321}">
                <p14:modId xmlns:p14="http://schemas.microsoft.com/office/powerpoint/2010/main" val="2188577586"/>
              </p:ext>
            </p:extLst>
          </p:nvPr>
        </p:nvGraphicFramePr>
        <p:xfrm>
          <a:off x="1228724" y="768926"/>
          <a:ext cx="10344151" cy="60890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3773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4472" y="239486"/>
            <a:ext cx="8156864" cy="622959"/>
          </a:xfrm>
        </p:spPr>
        <p:txBody>
          <a:bodyPr>
            <a:normAutofit/>
          </a:bodyPr>
          <a:lstStyle/>
          <a:p>
            <a:r>
              <a:rPr lang="ru-RU" sz="2500" dirty="0"/>
              <a:t>Требования (умения) – биология – 5 класс (часть 1)</a:t>
            </a:r>
          </a:p>
        </p:txBody>
      </p:sp>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200159349"/>
              </p:ext>
            </p:extLst>
          </p:nvPr>
        </p:nvGraphicFramePr>
        <p:xfrm>
          <a:off x="197708" y="737066"/>
          <a:ext cx="11796583" cy="5829628"/>
        </p:xfrm>
        <a:graphic>
          <a:graphicData uri="http://schemas.openxmlformats.org/drawingml/2006/table">
            <a:tbl>
              <a:tblPr firstRow="1" firstCol="1" lastRow="1" lastCol="1" bandRow="1" bandCol="1">
                <a:noFill/>
                <a:tableStyleId>{5940675A-B579-460E-94D1-54222C63F5DA}</a:tableStyleId>
              </a:tblPr>
              <a:tblGrid>
                <a:gridCol w="649922">
                  <a:extLst>
                    <a:ext uri="{9D8B030D-6E8A-4147-A177-3AD203B41FA5}">
                      <a16:colId xmlns:a16="http://schemas.microsoft.com/office/drawing/2014/main" val="1602300257"/>
                    </a:ext>
                  </a:extLst>
                </a:gridCol>
                <a:gridCol w="11146661">
                  <a:extLst>
                    <a:ext uri="{9D8B030D-6E8A-4147-A177-3AD203B41FA5}">
                      <a16:colId xmlns:a16="http://schemas.microsoft.com/office/drawing/2014/main" val="3427477491"/>
                    </a:ext>
                  </a:extLst>
                </a:gridCol>
              </a:tblGrid>
              <a:tr h="387043">
                <a:tc>
                  <a:txBody>
                    <a:bodyPr/>
                    <a:lstStyle/>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п/п</a:t>
                      </a:r>
                      <a:endParaRPr lang="ru-RU"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050" b="1" dirty="0">
                          <a:effectLst/>
                          <a:latin typeface="Times New Roman" panose="02020603050405020304" pitchFamily="18" charset="0"/>
                          <a:cs typeface="Times New Roman" panose="02020603050405020304" pitchFamily="18" charset="0"/>
                        </a:rPr>
                        <a:t>Блоки</a:t>
                      </a:r>
                      <a:r>
                        <a:rPr lang="ru-RU" sz="1050" b="1" spc="-35" dirty="0">
                          <a:effectLst/>
                          <a:latin typeface="Times New Roman" panose="02020603050405020304" pitchFamily="18" charset="0"/>
                          <a:cs typeface="Times New Roman" panose="02020603050405020304" pitchFamily="18" charset="0"/>
                        </a:rPr>
                        <a:t> </a:t>
                      </a:r>
                      <a:r>
                        <a:rPr lang="ru-RU" sz="1050" b="1" dirty="0" err="1">
                          <a:effectLst/>
                          <a:latin typeface="Times New Roman" panose="02020603050405020304" pitchFamily="18" charset="0"/>
                          <a:cs typeface="Times New Roman" panose="02020603050405020304" pitchFamily="18" charset="0"/>
                        </a:rPr>
                        <a:t>ПООП</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выпускник</a:t>
                      </a:r>
                      <a:r>
                        <a:rPr lang="ru-RU" sz="1050" b="1" spc="-4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научится</a:t>
                      </a:r>
                      <a:r>
                        <a:rPr lang="ru-RU" sz="1050" b="1" spc="-3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получит </a:t>
                      </a:r>
                      <a:r>
                        <a:rPr lang="ru-RU" sz="1050" b="1" spc="-28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возможность</a:t>
                      </a:r>
                      <a:r>
                        <a:rPr lang="ru-RU" sz="1050" b="1" spc="-1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научиться</a:t>
                      </a:r>
                      <a:r>
                        <a:rPr lang="ru-RU" sz="1050" b="1" spc="-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или</a:t>
                      </a:r>
                      <a:r>
                        <a:rPr lang="ru-RU" sz="1050" b="1" spc="-1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проверяемые требования</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(умения)</a:t>
                      </a:r>
                      <a:r>
                        <a:rPr lang="ru-RU" sz="1050" b="1" spc="-25"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в</a:t>
                      </a:r>
                      <a:r>
                        <a:rPr lang="ru-RU" sz="1050" b="1" spc="-3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соответствии</a:t>
                      </a:r>
                      <a:r>
                        <a:rPr lang="ru-RU" sz="1050" b="1" spc="-20" dirty="0">
                          <a:effectLst/>
                          <a:latin typeface="Times New Roman" panose="02020603050405020304" pitchFamily="18" charset="0"/>
                          <a:cs typeface="Times New Roman" panose="02020603050405020304" pitchFamily="18" charset="0"/>
                        </a:rPr>
                        <a:t> </a:t>
                      </a:r>
                      <a:r>
                        <a:rPr lang="ru-RU" sz="1050" b="1" dirty="0">
                          <a:effectLst/>
                          <a:latin typeface="Times New Roman" panose="02020603050405020304" pitchFamily="18" charset="0"/>
                          <a:cs typeface="Times New Roman" panose="02020603050405020304" pitchFamily="18" charset="0"/>
                        </a:rPr>
                        <a:t>с</a:t>
                      </a:r>
                      <a:r>
                        <a:rPr lang="ru-RU" sz="1050" b="1" spc="-25" dirty="0">
                          <a:effectLst/>
                          <a:latin typeface="Times New Roman" panose="02020603050405020304" pitchFamily="18" charset="0"/>
                          <a:cs typeface="Times New Roman" panose="02020603050405020304" pitchFamily="18" charset="0"/>
                        </a:rPr>
                        <a:t> </a:t>
                      </a:r>
                      <a:r>
                        <a:rPr lang="ru-RU" sz="1050" b="1" dirty="0" err="1">
                          <a:effectLst/>
                          <a:latin typeface="Times New Roman" panose="02020603050405020304" pitchFamily="18" charset="0"/>
                          <a:cs typeface="Times New Roman" panose="02020603050405020304" pitchFamily="18" charset="0"/>
                        </a:rPr>
                        <a:t>ФГОС</a:t>
                      </a:r>
                      <a:endParaRPr lang="ru-RU"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39083">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3392768954"/>
                  </a:ext>
                </a:extLst>
              </a:tr>
              <a:tr h="83446">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3456756613"/>
                  </a:ext>
                </a:extLst>
              </a:tr>
              <a:tr h="127035">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биологию как науку о живой природе, называть признаки живого, сравнивать объекты живой и неживой природы</a:t>
                      </a:r>
                    </a:p>
                  </a:txBody>
                  <a:tcPr marL="9525" marR="9525" marT="9525" marB="0" anchor="b">
                    <a:noFill/>
                  </a:tcPr>
                </a:tc>
                <a:extLst>
                  <a:ext uri="{0D108BD9-81ED-4DB2-BD59-A6C34878D82A}">
                    <a16:rowId xmlns:a16="http://schemas.microsoft.com/office/drawing/2014/main" val="1071059244"/>
                  </a:ext>
                </a:extLst>
              </a:tr>
              <a:tr h="271686">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noFill/>
                  </a:tcPr>
                </a:tc>
                <a:extLst>
                  <a:ext uri="{0D108BD9-81ED-4DB2-BD59-A6C34878D82A}">
                    <a16:rowId xmlns:a16="http://schemas.microsoft.com/office/drawing/2014/main" val="339288966"/>
                  </a:ext>
                </a:extLst>
              </a:tr>
              <a:tr h="203198">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noFill/>
                  </a:tcPr>
                </a:tc>
                <a:extLst>
                  <a:ext uri="{0D108BD9-81ED-4DB2-BD59-A6C34878D82A}">
                    <a16:rowId xmlns:a16="http://schemas.microsoft.com/office/drawing/2014/main" val="1001040712"/>
                  </a:ext>
                </a:extLst>
              </a:tr>
              <a:tr h="32004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 проводить измерение биологических объектов с различными способами измерения и сравнения живых объектов)</a:t>
                      </a:r>
                    </a:p>
                  </a:txBody>
                  <a:tcPr marL="9525" marR="9525" marT="9525" marB="0" anchor="b">
                    <a:noFill/>
                  </a:tcPr>
                </a:tc>
                <a:extLst>
                  <a:ext uri="{0D108BD9-81ED-4DB2-BD59-A6C34878D82A}">
                    <a16:rowId xmlns:a16="http://schemas.microsoft.com/office/drawing/2014/main" val="1313562819"/>
                  </a:ext>
                </a:extLst>
              </a:tr>
              <a:tr h="154174">
                <a:tc>
                  <a:txBody>
                    <a:bodyPr/>
                    <a:lstStyle/>
                    <a:p>
                      <a:pPr algn="ctr"/>
                      <a:r>
                        <a:rPr lang="ru-RU" sz="1050" dirty="0">
                          <a:latin typeface="Times New Roman" panose="02020603050405020304" pitchFamily="18" charset="0"/>
                          <a:cs typeface="Times New Roman" panose="02020603050405020304" pitchFamily="18" charset="0"/>
                        </a:rPr>
                        <a:t>4.1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взаимосвязи организмов в сообществах. Выделять отличительные признаки природных и искусственных сообществ</a:t>
                      </a:r>
                    </a:p>
                  </a:txBody>
                  <a:tcPr marL="9525" marR="9525" marT="9525" marB="0" anchor="b">
                    <a:noFill/>
                  </a:tcPr>
                </a:tc>
                <a:extLst>
                  <a:ext uri="{0D108BD9-81ED-4DB2-BD59-A6C34878D82A}">
                    <a16:rowId xmlns:a16="http://schemas.microsoft.com/office/drawing/2014/main" val="1048615890"/>
                  </a:ext>
                </a:extLst>
              </a:tr>
              <a:tr h="16729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взаимосвязи организмов в сообществах. Выделять отличительные признаки природных и искусственных сообществ</a:t>
                      </a:r>
                    </a:p>
                  </a:txBody>
                  <a:tcPr marL="9525" marR="9525" marT="9525" marB="0" anchor="b">
                    <a:noFill/>
                  </a:tcPr>
                </a:tc>
                <a:extLst>
                  <a:ext uri="{0D108BD9-81ED-4DB2-BD59-A6C34878D82A}">
                    <a16:rowId xmlns:a16="http://schemas.microsoft.com/office/drawing/2014/main" val="128964685"/>
                  </a:ext>
                </a:extLst>
              </a:tr>
              <a:tr h="6250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Раскрывать понятие о среде обитания (водной, наземно-воздушной, почвенной, </a:t>
                      </a:r>
                      <a:r>
                        <a:rPr lang="ru-RU" sz="105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050" b="0" i="0" u="none" strike="noStrike" dirty="0">
                          <a:solidFill>
                            <a:srgbClr val="000000"/>
                          </a:solidFill>
                          <a:effectLst/>
                          <a:latin typeface="Times New Roman" panose="02020603050405020304" pitchFamily="18" charset="0"/>
                          <a:cs typeface="Times New Roman" panose="02020603050405020304" pitchFamily="18" charset="0"/>
                        </a:rPr>
                        <a:t>), условиях среды обитания.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a:t>
                      </a:r>
                    </a:p>
                  </a:txBody>
                  <a:tcPr marL="9525" marR="9525" marT="9525" marB="0" anchor="b">
                    <a:noFill/>
                  </a:tcPr>
                </a:tc>
                <a:extLst>
                  <a:ext uri="{0D108BD9-81ED-4DB2-BD59-A6C34878D82A}">
                    <a16:rowId xmlns:a16="http://schemas.microsoft.com/office/drawing/2014/main" val="3563562072"/>
                  </a:ext>
                </a:extLst>
              </a:tr>
              <a:tr h="228730">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Раскрывать понятие о среде обитания (водной, наземно-воздушной, почвенной, </a:t>
                      </a:r>
                      <a:r>
                        <a:rPr lang="ru-RU" sz="105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050" b="0" i="0" u="none" strike="noStrike" dirty="0">
                          <a:solidFill>
                            <a:srgbClr val="000000"/>
                          </a:solidFill>
                          <a:effectLst/>
                          <a:latin typeface="Times New Roman" panose="02020603050405020304" pitchFamily="18" charset="0"/>
                          <a:cs typeface="Times New Roman" panose="02020603050405020304" pitchFamily="18" charset="0"/>
                        </a:rPr>
                        <a:t>), условиях среды обитания.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a:t>
                      </a:r>
                    </a:p>
                  </a:txBody>
                  <a:tcPr marL="9525" marR="9525" marT="9525" marB="0" anchor="b">
                    <a:noFill/>
                  </a:tcPr>
                </a:tc>
                <a:extLst>
                  <a:ext uri="{0D108BD9-81ED-4DB2-BD59-A6C34878D82A}">
                    <a16:rowId xmlns:a16="http://schemas.microsoft.com/office/drawing/2014/main" val="948520697"/>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Различать по внешнему виду (изображениям), схемам и описаниям: природные и искусственные сообщества, взаимосвязи организмов в природном и искусственном сообществах; представителей флоры и фауны природных зон Земли; ландшафты природные и культурные</a:t>
                      </a:r>
                    </a:p>
                  </a:txBody>
                  <a:tcPr marL="9525" marR="9525" marT="9525" marB="0" anchor="b">
                    <a:noFill/>
                  </a:tcPr>
                </a:tc>
                <a:extLst>
                  <a:ext uri="{0D108BD9-81ED-4DB2-BD59-A6C34878D82A}">
                    <a16:rowId xmlns:a16="http://schemas.microsoft.com/office/drawing/2014/main" val="306561110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Аргументировать основные правила поведения человека в природе и объяснять значение природоохранной деятельности человека, анализировать глобальные экологические проблемы</a:t>
                      </a:r>
                    </a:p>
                  </a:txBody>
                  <a:tcPr marL="9525" marR="9525" marT="9525" marB="0" anchor="b">
                    <a:noFill/>
                  </a:tcPr>
                </a:tc>
                <a:extLst>
                  <a:ext uri="{0D108BD9-81ED-4DB2-BD59-A6C34878D82A}">
                    <a16:rowId xmlns:a16="http://schemas.microsoft.com/office/drawing/2014/main" val="810246363"/>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8К1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Перечислять источники биологических знаний; характеризовать значение биологических знаний для современного человека; знать профессии, связанные с биологией</a:t>
                      </a:r>
                    </a:p>
                  </a:txBody>
                  <a:tcPr marL="9525" marR="9525" marT="9525" marB="0" anchor="b">
                    <a:noFill/>
                  </a:tcPr>
                </a:tc>
                <a:extLst>
                  <a:ext uri="{0D108BD9-81ED-4DB2-BD59-A6C34878D82A}">
                    <a16:rowId xmlns:a16="http://schemas.microsoft.com/office/drawing/2014/main" val="413733313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8К2</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Перечислять источники биологических знаний; характеризовать значение биологических знаний для современного человека; знать профессии, связанные с биологией</a:t>
                      </a:r>
                    </a:p>
                  </a:txBody>
                  <a:tcPr marL="9525" marR="9525" marT="9525" marB="0" anchor="b">
                    <a:noFill/>
                  </a:tcPr>
                </a:tc>
                <a:extLst>
                  <a:ext uri="{0D108BD9-81ED-4DB2-BD59-A6C34878D82A}">
                    <a16:rowId xmlns:a16="http://schemas.microsoft.com/office/drawing/2014/main" val="751926698"/>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Различать по внешнему виду (изображениям), схемам и описаниям: различные биологические объекты: растения, животных, грибы, лишайники, бактерии; природные и искусственные сообщества, взаимосвязи организмов в природном и искусственном сообществах; представителей флоры и фауны природных зон Земли; ландшафты природные и культурные</a:t>
                      </a:r>
                    </a:p>
                  </a:txBody>
                  <a:tcPr marL="9525" marR="9525" marT="9525" marB="0" anchor="b">
                    <a:noFill/>
                  </a:tcPr>
                </a:tc>
                <a:extLst>
                  <a:ext uri="{0D108BD9-81ED-4DB2-BD59-A6C34878D82A}">
                    <a16:rowId xmlns:a16="http://schemas.microsoft.com/office/drawing/2014/main" val="3822711377"/>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a:t>
                      </a:r>
                    </a:p>
                  </a:txBody>
                  <a:tcPr marL="9525" marR="9525" marT="9525" marB="0" anchor="b">
                    <a:noFill/>
                  </a:tcPr>
                </a:tc>
                <a:extLst>
                  <a:ext uri="{0D108BD9-81ED-4DB2-BD59-A6C34878D82A}">
                    <a16:rowId xmlns:a16="http://schemas.microsoft.com/office/drawing/2014/main" val="2114456562"/>
                  </a:ext>
                </a:extLst>
              </a:tr>
              <a:tr h="86614">
                <a:tc>
                  <a:txBody>
                    <a:bodyPr/>
                    <a:lstStyle/>
                    <a:p>
                      <a:pPr algn="ctr">
                        <a:lnSpc>
                          <a:spcPct val="115000"/>
                        </a:lnSpc>
                        <a:spcBef>
                          <a:spcPts val="1200"/>
                        </a:spcBef>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Проводить описание организма (растения, животного) по заданному плану; выделять существенные признаки строения и процессов жизнедеятельности организмов; характеризовать организмы как тела живой природы; перечислять особенности растений, животных, грибов, лишайников, бактерий и вирусов. 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 выполнять биологический рисунок и измерение биологических объектов</a:t>
                      </a:r>
                    </a:p>
                  </a:txBody>
                  <a:tcPr marL="9525" marR="9525" marT="9525" marB="0" anchor="b">
                    <a:noFill/>
                  </a:tcPr>
                </a:tc>
                <a:extLst>
                  <a:ext uri="{0D108BD9-81ED-4DB2-BD59-A6C34878D82A}">
                    <a16:rowId xmlns:a16="http://schemas.microsoft.com/office/drawing/2014/main" val="747546026"/>
                  </a:ext>
                </a:extLst>
              </a:tr>
            </a:tbl>
          </a:graphicData>
        </a:graphic>
      </p:graphicFrame>
    </p:spTree>
    <p:extLst>
      <p:ext uri="{BB962C8B-B14F-4D97-AF65-F5344CB8AC3E}">
        <p14:creationId xmlns:p14="http://schemas.microsoft.com/office/powerpoint/2010/main" val="2394430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40974" y="234836"/>
            <a:ext cx="8235835" cy="594360"/>
          </a:xfrm>
        </p:spPr>
        <p:txBody>
          <a:bodyPr>
            <a:normAutofit/>
          </a:bodyPr>
          <a:lstStyle/>
          <a:p>
            <a:r>
              <a:rPr lang="ru-RU" sz="2500" dirty="0"/>
              <a:t>Требования (умения) – биология – 5 класс (часть 2)</a:t>
            </a:r>
          </a:p>
        </p:txBody>
      </p:sp>
      <p:graphicFrame>
        <p:nvGraphicFramePr>
          <p:cNvPr id="4" name="Объект 3">
            <a:extLst>
              <a:ext uri="{FF2B5EF4-FFF2-40B4-BE49-F238E27FC236}">
                <a16:creationId xmlns:a16="http://schemas.microsoft.com/office/drawing/2014/main" id="{F06502C4-4E16-4E49-B577-2710459A6908}"/>
              </a:ext>
            </a:extLst>
          </p:cNvPr>
          <p:cNvGraphicFramePr>
            <a:graphicFrameLocks noGrp="1"/>
          </p:cNvGraphicFramePr>
          <p:nvPr>
            <p:ph idx="1"/>
            <p:extLst>
              <p:ext uri="{D42A27DB-BD31-4B8C-83A1-F6EECF244321}">
                <p14:modId xmlns:p14="http://schemas.microsoft.com/office/powerpoint/2010/main" val="55034499"/>
              </p:ext>
            </p:extLst>
          </p:nvPr>
        </p:nvGraphicFramePr>
        <p:xfrm>
          <a:off x="418744" y="1103803"/>
          <a:ext cx="11468456" cy="5095240"/>
        </p:xfrm>
        <a:graphic>
          <a:graphicData uri="http://schemas.openxmlformats.org/drawingml/2006/table">
            <a:tbl>
              <a:tblPr firstRow="1" bandRow="1">
                <a:tableStyleId>{5940675A-B579-460E-94D1-54222C63F5DA}</a:tableStyleId>
              </a:tblPr>
              <a:tblGrid>
                <a:gridCol w="547856">
                  <a:extLst>
                    <a:ext uri="{9D8B030D-6E8A-4147-A177-3AD203B41FA5}">
                      <a16:colId xmlns:a16="http://schemas.microsoft.com/office/drawing/2014/main" val="1252025356"/>
                    </a:ext>
                  </a:extLst>
                </a:gridCol>
                <a:gridCol w="10920600">
                  <a:extLst>
                    <a:ext uri="{9D8B030D-6E8A-4147-A177-3AD203B41FA5}">
                      <a16:colId xmlns:a16="http://schemas.microsoft.com/office/drawing/2014/main" val="1392517641"/>
                    </a:ext>
                  </a:extLst>
                </a:gridCol>
              </a:tblGrid>
              <a:tr h="370840">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Блоки</a:t>
                      </a:r>
                      <a:r>
                        <a:rPr lang="ru-RU" sz="1200" b="1" spc="-3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ПООП</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выпускник</a:t>
                      </a:r>
                      <a:r>
                        <a:rPr lang="ru-RU" sz="1200" b="1" spc="-4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научится</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получит </a:t>
                      </a:r>
                      <a:r>
                        <a:rPr lang="ru-RU" sz="1200" b="1" spc="-28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возможность</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научиться</a:t>
                      </a:r>
                      <a:r>
                        <a:rPr lang="ru-RU" sz="1200" b="1" spc="-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или</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проверяемые требования</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(умения)</a:t>
                      </a:r>
                      <a:r>
                        <a:rPr lang="ru-RU" sz="1200" b="1" spc="-2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a:t>
                      </a:r>
                      <a:r>
                        <a:rPr lang="ru-RU" sz="1200" b="1" spc="-3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соответствии</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a:t>
                      </a:r>
                      <a:r>
                        <a:rPr lang="ru-RU" sz="1200" b="1" spc="-2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779565927"/>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Проводить описание организма (растения, животного) по заданному плану. Применять методы биологии (наблюдение, описание, классификация, измерение, эксперимент): проводить наблюдения за организмами; описывать биологические объекты, процессы и явления;</a:t>
                      </a:r>
                    </a:p>
                  </a:txBody>
                  <a:tcPr marL="9525" marR="9525" marT="9525" marB="0" anchor="b"/>
                </a:tc>
                <a:extLst>
                  <a:ext uri="{0D108BD9-81ED-4DB2-BD59-A6C34878D82A}">
                    <a16:rowId xmlns:a16="http://schemas.microsoft.com/office/drawing/2014/main" val="1358935986"/>
                  </a:ext>
                </a:extLst>
              </a:tr>
              <a:tr h="190707">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12.2</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a:t>
                      </a:r>
                    </a:p>
                  </a:txBody>
                  <a:tcPr marL="9525" marR="9525" marT="9525" marB="0" anchor="b"/>
                </a:tc>
                <a:extLst>
                  <a:ext uri="{0D108BD9-81ED-4DB2-BD59-A6C34878D82A}">
                    <a16:rowId xmlns:a16="http://schemas.microsoft.com/office/drawing/2014/main" val="1883998673"/>
                  </a:ext>
                </a:extLst>
              </a:tr>
              <a:tr h="160255">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Иметь представление о важнейших биологических процессах и явлениях: питание, дыхание, транспорт веществ, раздражимость, рост, развитие, движение, размножение</a:t>
                      </a:r>
                    </a:p>
                  </a:txBody>
                  <a:tcPr marL="9525" marR="9525" marT="9525" marB="0" anchor="b"/>
                </a:tc>
                <a:extLst>
                  <a:ext uri="{0D108BD9-81ED-4DB2-BD59-A6C34878D82A}">
                    <a16:rowId xmlns:a16="http://schemas.microsoft.com/office/drawing/2014/main" val="4182302379"/>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практические работы и лабораторные работы. Соблюдать правила безопасного труда при работе с учебным и лабораторным оборудованием, химической посудой в соответствии с инструкциями на уроке, во внеурочной деятельности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873560475"/>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378728010"/>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904650402"/>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15.3</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приемами работы с лупой, световым и цифровым микроскопами при рассматривании биологических объектов. Выполнять практические работы и лабораторные работы (работа с микроскопом, знакомство с различными способами измерения и сравнения живых объектов)</a:t>
                      </a:r>
                    </a:p>
                  </a:txBody>
                  <a:tcPr marL="9525" marR="9525" marT="9525" marB="0" anchor="b"/>
                </a:tc>
                <a:extLst>
                  <a:ext uri="{0D108BD9-81ED-4DB2-BD59-A6C34878D82A}">
                    <a16:rowId xmlns:a16="http://schemas.microsoft.com/office/drawing/2014/main" val="2026838691"/>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16.1</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практические работы и лабораторные работы (работа с микроскопом, знакомство с различными способами измерения и сравнения живых объектов). Проводить описание организма (растения, животного) по заданному плану; выделять существенные признаки строения и процессов жизнедеятельности организмов; характеризовать организмы как тела живой природы; перечислять особенности растений, животных, грибов, лишайников, бактерий и вирусов с различными способами измерения и сравнения живых объектов). Применять биологические термины и понятия (в том числе: живые тела, биология, экология, цитология, анатомия, физиология, биологическая систематика, клетка, ткань, орган, система органов, организм, вирус, движение, питание, фотосинтез, дыхание, выделение, раздражимость, рост, размножение, развитие, среда обитания, природное сообщество, искусственное сообщество) в соответствии с поставленной задачей и в контексте</a:t>
                      </a:r>
                    </a:p>
                  </a:txBody>
                  <a:tcPr marL="9525" marR="9525" marT="9525" marB="0" anchor="b"/>
                </a:tc>
                <a:extLst>
                  <a:ext uri="{0D108BD9-81ED-4DB2-BD59-A6C34878D82A}">
                    <a16:rowId xmlns:a16="http://schemas.microsoft.com/office/drawing/2014/main" val="3606889602"/>
                  </a:ext>
                </a:extLst>
              </a:tr>
              <a:tr h="154001">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Устанавливать взаимосвязи организмов в сообществах</a:t>
                      </a:r>
                    </a:p>
                  </a:txBody>
                  <a:tcPr marL="9525" marR="9525" marT="9525" marB="0" anchor="b"/>
                </a:tc>
                <a:extLst>
                  <a:ext uri="{0D108BD9-81ED-4DB2-BD59-A6C34878D82A}">
                    <a16:rowId xmlns:a16="http://schemas.microsoft.com/office/drawing/2014/main" val="38189349"/>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характеризующие приспособленность организмов к среде обитания; раскрывать понятие о среде обитания (водной, наземно-воздушной, почвенной,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внутриорганизменной</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об условиях среды обитания</a:t>
                      </a:r>
                    </a:p>
                  </a:txBody>
                  <a:tcPr marL="9525" marR="9525" marT="9525" marB="0" anchor="b"/>
                </a:tc>
                <a:extLst>
                  <a:ext uri="{0D108BD9-81ED-4DB2-BD59-A6C34878D82A}">
                    <a16:rowId xmlns:a16="http://schemas.microsoft.com/office/drawing/2014/main" val="3112005383"/>
                  </a:ext>
                </a:extLst>
              </a:tr>
              <a:tr h="370840">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19</a:t>
                      </a:r>
                    </a:p>
                  </a:txBody>
                  <a:tcPr marL="68580" marR="68580" marT="0" marB="0" anchor="ct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биологические термины и понятия (в том числе: среда обитания, природное сообщество, искусственное сообщество) в соответствии с поставленной задачей и в контексте. Раскрывать роль биологии в практической деятельности человека</a:t>
                      </a:r>
                    </a:p>
                  </a:txBody>
                  <a:tcPr marL="9525" marR="9525" marT="9525" marB="0" anchor="b"/>
                </a:tc>
                <a:extLst>
                  <a:ext uri="{0D108BD9-81ED-4DB2-BD59-A6C34878D82A}">
                    <a16:rowId xmlns:a16="http://schemas.microsoft.com/office/drawing/2014/main" val="851723413"/>
                  </a:ext>
                </a:extLst>
              </a:tr>
            </a:tbl>
          </a:graphicData>
        </a:graphic>
      </p:graphicFrame>
    </p:spTree>
    <p:extLst>
      <p:ext uri="{BB962C8B-B14F-4D97-AF65-F5344CB8AC3E}">
        <p14:creationId xmlns:p14="http://schemas.microsoft.com/office/powerpoint/2010/main" val="163971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5336" y="919018"/>
            <a:ext cx="8908473" cy="5938982"/>
          </a:xfrm>
          <a:prstGeom prst="rect">
            <a:avLst/>
          </a:prstGeom>
        </p:spPr>
      </p:pic>
    </p:spTree>
    <p:extLst>
      <p:ext uri="{BB962C8B-B14F-4D97-AF65-F5344CB8AC3E}">
        <p14:creationId xmlns:p14="http://schemas.microsoft.com/office/powerpoint/2010/main" val="209402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6 класс</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112636089"/>
              </p:ext>
            </p:extLst>
          </p:nvPr>
        </p:nvGraphicFramePr>
        <p:xfrm>
          <a:off x="75942" y="803053"/>
          <a:ext cx="11987427" cy="5895011"/>
        </p:xfrm>
        <a:graphic>
          <a:graphicData uri="http://schemas.openxmlformats.org/drawingml/2006/table">
            <a:tbl>
              <a:tblPr firstRow="1" firstCol="1" lastRow="1" lastCol="1" bandRow="1" bandCol="1">
                <a:noFill/>
                <a:tableStyleId>{5940675A-B579-460E-94D1-54222C63F5DA}</a:tableStyleId>
              </a:tblPr>
              <a:tblGrid>
                <a:gridCol w="596281">
                  <a:extLst>
                    <a:ext uri="{9D8B030D-6E8A-4147-A177-3AD203B41FA5}">
                      <a16:colId xmlns:a16="http://schemas.microsoft.com/office/drawing/2014/main" val="1602300257"/>
                    </a:ext>
                  </a:extLst>
                </a:gridCol>
                <a:gridCol w="11391146">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900" b="1" dirty="0">
                          <a:effectLst/>
                          <a:latin typeface="+mn-lt"/>
                        </a:rPr>
                        <a:t>№</a:t>
                      </a:r>
                    </a:p>
                    <a:p>
                      <a:pPr algn="ctr">
                        <a:lnSpc>
                          <a:spcPct val="115000"/>
                        </a:lnSpc>
                        <a:spcBef>
                          <a:spcPts val="55"/>
                        </a:spcBef>
                        <a:spcAft>
                          <a:spcPts val="0"/>
                        </a:spcAft>
                        <a:tabLst>
                          <a:tab pos="452120" algn="l"/>
                        </a:tabLst>
                      </a:pPr>
                      <a:r>
                        <a:rPr lang="ru-RU" sz="900" b="1" dirty="0">
                          <a:effectLst/>
                          <a:latin typeface="+mn-lt"/>
                        </a:rPr>
                        <a:t>п/п</a:t>
                      </a:r>
                      <a:endParaRPr lang="ru-RU" sz="900" b="1" dirty="0">
                        <a:effectLst/>
                        <a:latin typeface="+mn-lt"/>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900" b="1" dirty="0">
                          <a:effectLst/>
                          <a:latin typeface="+mn-lt"/>
                        </a:rPr>
                        <a:t>Блоки</a:t>
                      </a:r>
                      <a:r>
                        <a:rPr lang="ru-RU" sz="900" b="1" spc="-35" dirty="0">
                          <a:effectLst/>
                          <a:latin typeface="+mn-lt"/>
                        </a:rPr>
                        <a:t> </a:t>
                      </a:r>
                      <a:r>
                        <a:rPr lang="ru-RU" sz="900" b="1" dirty="0" err="1">
                          <a:effectLst/>
                          <a:latin typeface="+mn-lt"/>
                        </a:rPr>
                        <a:t>ПООП</a:t>
                      </a:r>
                      <a:r>
                        <a:rPr lang="ru-RU" sz="900" b="1" spc="-35" dirty="0">
                          <a:effectLst/>
                          <a:latin typeface="+mn-lt"/>
                        </a:rPr>
                        <a:t> </a:t>
                      </a:r>
                      <a:r>
                        <a:rPr lang="ru-RU" sz="900" b="1" dirty="0">
                          <a:effectLst/>
                          <a:latin typeface="+mn-lt"/>
                        </a:rPr>
                        <a:t>:</a:t>
                      </a:r>
                      <a:r>
                        <a:rPr lang="ru-RU" sz="900" b="1" spc="-35" dirty="0">
                          <a:effectLst/>
                          <a:latin typeface="+mn-lt"/>
                        </a:rPr>
                        <a:t> </a:t>
                      </a:r>
                      <a:r>
                        <a:rPr lang="ru-RU" sz="900" b="1" dirty="0">
                          <a:effectLst/>
                          <a:latin typeface="+mn-lt"/>
                        </a:rPr>
                        <a:t>выпускник</a:t>
                      </a:r>
                      <a:r>
                        <a:rPr lang="ru-RU" sz="900" b="1" spc="-45" dirty="0">
                          <a:effectLst/>
                          <a:latin typeface="+mn-lt"/>
                        </a:rPr>
                        <a:t> </a:t>
                      </a:r>
                      <a:r>
                        <a:rPr lang="ru-RU" sz="900" b="1" dirty="0">
                          <a:effectLst/>
                          <a:latin typeface="+mn-lt"/>
                        </a:rPr>
                        <a:t>научится</a:t>
                      </a:r>
                      <a:r>
                        <a:rPr lang="ru-RU" sz="900" b="1" spc="-35" dirty="0">
                          <a:effectLst/>
                          <a:latin typeface="+mn-lt"/>
                        </a:rPr>
                        <a:t> </a:t>
                      </a:r>
                      <a:r>
                        <a:rPr lang="ru-RU" sz="900" b="1" dirty="0">
                          <a:effectLst/>
                          <a:latin typeface="+mn-lt"/>
                        </a:rPr>
                        <a:t>/</a:t>
                      </a:r>
                      <a:r>
                        <a:rPr lang="ru-RU" sz="900" b="1" spc="-20" dirty="0">
                          <a:effectLst/>
                          <a:latin typeface="+mn-lt"/>
                        </a:rPr>
                        <a:t> </a:t>
                      </a:r>
                      <a:r>
                        <a:rPr lang="ru-RU" sz="900" b="1" dirty="0">
                          <a:effectLst/>
                          <a:latin typeface="+mn-lt"/>
                        </a:rPr>
                        <a:t>получит </a:t>
                      </a:r>
                      <a:r>
                        <a:rPr lang="ru-RU" sz="900" b="1" spc="-285" dirty="0">
                          <a:effectLst/>
                          <a:latin typeface="+mn-lt"/>
                        </a:rPr>
                        <a:t> </a:t>
                      </a:r>
                      <a:r>
                        <a:rPr lang="ru-RU" sz="900" b="1" dirty="0">
                          <a:effectLst/>
                          <a:latin typeface="+mn-lt"/>
                        </a:rPr>
                        <a:t>возможность</a:t>
                      </a:r>
                      <a:r>
                        <a:rPr lang="ru-RU" sz="900" b="1" spc="-10" dirty="0">
                          <a:effectLst/>
                          <a:latin typeface="+mn-lt"/>
                        </a:rPr>
                        <a:t> </a:t>
                      </a:r>
                      <a:r>
                        <a:rPr lang="ru-RU" sz="900" b="1" dirty="0">
                          <a:effectLst/>
                          <a:latin typeface="+mn-lt"/>
                        </a:rPr>
                        <a:t>научиться</a:t>
                      </a:r>
                      <a:r>
                        <a:rPr lang="ru-RU" sz="900" b="1" spc="-5" dirty="0">
                          <a:effectLst/>
                          <a:latin typeface="+mn-lt"/>
                        </a:rPr>
                        <a:t> </a:t>
                      </a:r>
                      <a:r>
                        <a:rPr lang="ru-RU" sz="900" b="1" dirty="0">
                          <a:effectLst/>
                          <a:latin typeface="+mn-lt"/>
                        </a:rPr>
                        <a:t>или</a:t>
                      </a:r>
                      <a:r>
                        <a:rPr lang="ru-RU" sz="900" b="1" spc="-10" dirty="0">
                          <a:effectLst/>
                          <a:latin typeface="+mn-lt"/>
                        </a:rPr>
                        <a:t> </a:t>
                      </a:r>
                      <a:r>
                        <a:rPr lang="ru-RU" sz="900" b="1" dirty="0">
                          <a:effectLst/>
                          <a:latin typeface="+mn-lt"/>
                        </a:rPr>
                        <a:t>проверяемые требования</a:t>
                      </a:r>
                      <a:r>
                        <a:rPr lang="ru-RU" sz="900" b="1" spc="-20" dirty="0">
                          <a:effectLst/>
                          <a:latin typeface="+mn-lt"/>
                        </a:rPr>
                        <a:t> </a:t>
                      </a:r>
                      <a:r>
                        <a:rPr lang="ru-RU" sz="900" b="1" dirty="0">
                          <a:effectLst/>
                          <a:latin typeface="+mn-lt"/>
                        </a:rPr>
                        <a:t>(умения)</a:t>
                      </a:r>
                      <a:r>
                        <a:rPr lang="ru-RU" sz="900" b="1" spc="-25" dirty="0">
                          <a:effectLst/>
                          <a:latin typeface="+mn-lt"/>
                        </a:rPr>
                        <a:t> </a:t>
                      </a:r>
                      <a:r>
                        <a:rPr lang="ru-RU" sz="900" b="1" dirty="0">
                          <a:effectLst/>
                          <a:latin typeface="+mn-lt"/>
                        </a:rPr>
                        <a:t>в</a:t>
                      </a:r>
                      <a:r>
                        <a:rPr lang="ru-RU" sz="900" b="1" spc="-30" dirty="0">
                          <a:effectLst/>
                          <a:latin typeface="+mn-lt"/>
                        </a:rPr>
                        <a:t> </a:t>
                      </a:r>
                      <a:r>
                        <a:rPr lang="ru-RU" sz="900" b="1" dirty="0">
                          <a:effectLst/>
                          <a:latin typeface="+mn-lt"/>
                        </a:rPr>
                        <a:t>соответствии</a:t>
                      </a:r>
                      <a:r>
                        <a:rPr lang="ru-RU" sz="900" b="1" spc="-20" dirty="0">
                          <a:effectLst/>
                          <a:latin typeface="+mn-lt"/>
                        </a:rPr>
                        <a:t> </a:t>
                      </a:r>
                      <a:r>
                        <a:rPr lang="ru-RU" sz="900" b="1" dirty="0">
                          <a:effectLst/>
                          <a:latin typeface="+mn-lt"/>
                        </a:rPr>
                        <a:t>с</a:t>
                      </a:r>
                      <a:r>
                        <a:rPr lang="ru-RU" sz="900" b="1" spc="-25" dirty="0">
                          <a:effectLst/>
                          <a:latin typeface="+mn-lt"/>
                        </a:rPr>
                        <a:t> </a:t>
                      </a:r>
                      <a:r>
                        <a:rPr lang="ru-RU" sz="900" b="1" dirty="0" err="1">
                          <a:effectLst/>
                          <a:latin typeface="+mn-lt"/>
                        </a:rPr>
                        <a:t>ФГОС</a:t>
                      </a:r>
                      <a:endParaRPr lang="ru-RU" sz="900" b="1" dirty="0">
                        <a:effectLst/>
                        <a:latin typeface="+mn-lt"/>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1.1</a:t>
                      </a:r>
                    </a:p>
                  </a:txBody>
                  <a:tcPr marL="68580" marR="68580" marT="0" marB="0" anchor="ctr">
                    <a:noFill/>
                  </a:tcPr>
                </a:tc>
                <a:tc rowSpan="3">
                  <a:txBody>
                    <a:bodyPr/>
                    <a:lstStyle/>
                    <a:p>
                      <a:pPr algn="l" fontAlgn="b"/>
                      <a:r>
                        <a:rPr lang="ru-RU" sz="900" b="0" i="0" u="none" strike="noStrike" dirty="0">
                          <a:solidFill>
                            <a:srgbClr val="000000"/>
                          </a:solidFill>
                          <a:effectLst/>
                          <a:latin typeface="Calibri" panose="020F0502020204030204" pitchFamily="34" charset="0"/>
                        </a:rPr>
                        <a:t>Описывать строение и жизнедеятельность растительного организма (на примере покрытосеменных или цветковых): поглощение воды и минеральное питание, фотосинтез, дыхание, транспорт веществ, рост, размножение, развитие; связь строения вегетативных и генеративных органов растений с их функциями</a:t>
                      </a:r>
                    </a:p>
                  </a:txBody>
                  <a:tcPr marL="9525" marR="9525" marT="9525" marB="0" anchor="ctr">
                    <a:noFill/>
                  </a:tcPr>
                </a:tc>
                <a:extLst>
                  <a:ext uri="{0D108BD9-81ED-4DB2-BD59-A6C34878D82A}">
                    <a16:rowId xmlns:a16="http://schemas.microsoft.com/office/drawing/2014/main" val="3392768954"/>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1.2</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067784926"/>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1.3</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574819962"/>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2.1</a:t>
                      </a:r>
                    </a:p>
                  </a:txBody>
                  <a:tcPr marL="68580" marR="68580" marT="0" marB="0" anchor="ctr">
                    <a:noFill/>
                  </a:tcPr>
                </a:tc>
                <a:tc rowSpan="2">
                  <a:txBody>
                    <a:bodyPr/>
                    <a:lstStyle/>
                    <a:p>
                      <a:pPr algn="l" fontAlgn="b"/>
                      <a:r>
                        <a:rPr lang="ru-RU" sz="900" b="0" i="0" u="none" strike="noStrike" dirty="0">
                          <a:solidFill>
                            <a:srgbClr val="000000"/>
                          </a:solidFill>
                          <a:effectLst/>
                          <a:latin typeface="Calibri" panose="020F0502020204030204" pitchFamily="34" charset="0"/>
                        </a:rPr>
                        <a:t>Характеризовать признаки растений, уровни организации растительного организма, части растений: клетки, ткани, органы, системы органов, организм. Сравнивать растительные ткани и органы растений между собой</a:t>
                      </a:r>
                    </a:p>
                  </a:txBody>
                  <a:tcPr marL="9525" marR="9525" marT="9525" marB="0">
                    <a:noFill/>
                  </a:tcPr>
                </a:tc>
                <a:extLst>
                  <a:ext uri="{0D108BD9-81ED-4DB2-BD59-A6C34878D82A}">
                    <a16:rowId xmlns:a16="http://schemas.microsoft.com/office/drawing/2014/main" val="630124862"/>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2.2</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910949340"/>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Характеризовать процессы жизнедеятельности растений: поглощение воды и минеральное питание, фотосинтез, дыхание, рост, развитие, способы естественного и искусственного вегетативного размножения; семенное размножение (на примере покрытосеменных, или цветковых)</a:t>
                      </a:r>
                    </a:p>
                  </a:txBody>
                  <a:tcPr marL="9525" marR="9525" marT="9525" marB="0" anchor="b">
                    <a:noFill/>
                  </a:tcPr>
                </a:tc>
                <a:extLst>
                  <a:ext uri="{0D108BD9-81ED-4DB2-BD59-A6C34878D82A}">
                    <a16:rowId xmlns:a16="http://schemas.microsoft.com/office/drawing/2014/main" val="2675424377"/>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4.1</a:t>
                      </a:r>
                    </a:p>
                  </a:txBody>
                  <a:tcPr marL="68580" marR="68580" marT="0" marB="0" anchor="ctr">
                    <a:noFill/>
                  </a:tcPr>
                </a:tc>
                <a:tc rowSpan="2">
                  <a:txBody>
                    <a:bodyPr/>
                    <a:lstStyle/>
                    <a:p>
                      <a:pPr algn="l" fontAlgn="b"/>
                      <a:r>
                        <a:rPr lang="ru-RU" sz="900" b="0" i="0" u="none" strike="noStrike" dirty="0">
                          <a:solidFill>
                            <a:srgbClr val="000000"/>
                          </a:solidFill>
                          <a:effectLst/>
                          <a:latin typeface="Calibri" panose="020F0502020204030204" pitchFamily="34" charset="0"/>
                        </a:rPr>
                        <a:t>Описывать строение и жизнедеятельность растительного организма (на примере покрытосеменных, или цветковых): поглощение воды и минеральное питание, фотосинтез, дыхание, транспорт веществ, рост, размножение, развитие; связь строения вегетативных и генеративных органов растений с их функциями.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21797350"/>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4.2</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969660794"/>
                  </a:ext>
                </a:extLst>
              </a:tr>
              <a:tr h="65661">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Различать и описывать живые и гербарные экземпляры растений по заданному плану, части растений по изображениям, схемам, моделям, муляжам, рельефным таблицам.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3742794495"/>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Выполнять практические и лабораторные работы по морфологии и физиологии растений, в том числе работы с микроскопом с постоянными (фиксированными) и временными микропрепаратами, исследовательские работы с использованием приборов и инструментов цифровой лаборатории. Использовать методы биологии: проводить наблюдения за растениями, описывать растения и их части, ставить простейшие биологические опыты и эксперименты</a:t>
                      </a:r>
                    </a:p>
                  </a:txBody>
                  <a:tcPr marL="9525" marR="9525" marT="9525" marB="0" anchor="b">
                    <a:noFill/>
                  </a:tcPr>
                </a:tc>
                <a:extLst>
                  <a:ext uri="{0D108BD9-81ED-4DB2-BD59-A6C34878D82A}">
                    <a16:rowId xmlns:a16="http://schemas.microsoft.com/office/drawing/2014/main" val="1079592989"/>
                  </a:ext>
                </a:extLst>
              </a:tr>
              <a:tr h="168006">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7.1</a:t>
                      </a:r>
                    </a:p>
                  </a:txBody>
                  <a:tcPr marL="68580" marR="68580" marT="0" marB="0" anchor="ctr">
                    <a:noFill/>
                  </a:tcPr>
                </a:tc>
                <a:tc rowSpan="2">
                  <a:txBody>
                    <a:bodyPr/>
                    <a:lstStyle/>
                    <a:p>
                      <a:pPr algn="l" fontAlgn="b"/>
                      <a:r>
                        <a:rPr lang="ru-RU" sz="900" b="0" i="0" u="none" strike="noStrike" dirty="0">
                          <a:solidFill>
                            <a:srgbClr val="000000"/>
                          </a:solidFill>
                          <a:effectLst/>
                          <a:latin typeface="Calibri" panose="020F0502020204030204" pitchFamily="34" charset="0"/>
                        </a:rPr>
                        <a:t>Описывать строение и жизнедеятельность растительного организма (на примере покрытосеменных, или цветковых): поглощение воды и минеральное питание, фотосинтез, дыхание, транспорт веществ, рост, размножение, развитие; связь строения вегетативных и генеративных органов растений с их функциями. Выполнять практические и лабораторные работы по морфологии и физиологии растений, в том числе работы с микроскопом с постоянными (фиксированными) и временными микропрепаратами, исследовательские работы с использованием приборов и инструментов цифровой лаборатории</a:t>
                      </a:r>
                    </a:p>
                  </a:txBody>
                  <a:tcPr marL="9525" marR="9525" marT="9525" marB="0" anchor="b">
                    <a:noFill/>
                  </a:tcPr>
                </a:tc>
                <a:extLst>
                  <a:ext uri="{0D108BD9-81ED-4DB2-BD59-A6C34878D82A}">
                    <a16:rowId xmlns:a16="http://schemas.microsoft.com/office/drawing/2014/main" val="2930655716"/>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7.2</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176125573"/>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Выявлять причинно-следственные связи между строением и функциями тканей и органов растений, строением и жизнедеятельностью растений. Использовать методы биологии: проводить наблюдения за растениями, описывать растения и их части, ставить простейшие биологические опыты и эксперименты. Владеть приемами работы с биологической информацией: формулировать основания для извлечения и обобщения информации из двух источников, преобразовывать информацию из одной знаковой системы в другую</a:t>
                      </a:r>
                    </a:p>
                  </a:txBody>
                  <a:tcPr marL="9525" marR="9525" marT="9525" marB="0" anchor="b">
                    <a:noFill/>
                  </a:tcPr>
                </a:tc>
                <a:extLst>
                  <a:ext uri="{0D108BD9-81ED-4DB2-BD59-A6C34878D82A}">
                    <a16:rowId xmlns:a16="http://schemas.microsoft.com/office/drawing/2014/main" val="1952934438"/>
                  </a:ext>
                </a:extLst>
              </a:tr>
              <a:tr h="0">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Различать и описывать живые и гербарные экземпляры растений по заданному плану, части растений по изображениям, схемам, моделям, муляжам, рельефным таблицам.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3905355043"/>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10.1</a:t>
                      </a:r>
                    </a:p>
                  </a:txBody>
                  <a:tcPr marL="68580" marR="68580" marT="0" marB="0" anchor="ctr">
                    <a:noFill/>
                  </a:tcPr>
                </a:tc>
                <a:tc rowSpan="2">
                  <a:txBody>
                    <a:bodyPr/>
                    <a:lstStyle/>
                    <a:p>
                      <a:pPr algn="l" fontAlgn="b"/>
                      <a:r>
                        <a:rPr lang="ru-RU" sz="900" b="0" i="0" u="none" strike="noStrike" dirty="0">
                          <a:solidFill>
                            <a:srgbClr val="000000"/>
                          </a:solidFill>
                          <a:effectLst/>
                          <a:latin typeface="Calibri" panose="020F0502020204030204" pitchFamily="34" charset="0"/>
                        </a:rPr>
                        <a:t>Характеризовать признаки растений, уровни организации растительного организма, части растений: клетки, ткани, органы, системы органов, организм. Выявлять причинно-следственные связи между строением и функциями тканей и органов растений, строением и жизнедеятельностью растений.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3244510890"/>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10.2</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456756613"/>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11.1</a:t>
                      </a:r>
                    </a:p>
                  </a:txBody>
                  <a:tcPr marL="68580" marR="68580" marT="0" marB="0" anchor="ctr">
                    <a:noFill/>
                  </a:tcPr>
                </a:tc>
                <a:tc rowSpan="4">
                  <a:txBody>
                    <a:bodyPr/>
                    <a:lstStyle/>
                    <a:p>
                      <a:pPr algn="l" fontAlgn="b"/>
                      <a:r>
                        <a:rPr lang="ru-RU" sz="900" b="0" i="0" u="none" strike="noStrike" dirty="0">
                          <a:solidFill>
                            <a:srgbClr val="000000"/>
                          </a:solidFill>
                          <a:effectLst/>
                          <a:latin typeface="Calibri" panose="020F0502020204030204" pitchFamily="34" charset="0"/>
                        </a:rPr>
                        <a:t>Различать и описывать живые и гербарные экземпляры растений по заданному плану, части растений по изображениям, схемам, моделям, муляжам, рельефным таблицам. Характеризовать признаки растений, уровни организации растительного организма, части растений: клетки, ткани, органы, системы органов, организм. Классифицировать растения и их части по разным основаниям</a:t>
                      </a:r>
                    </a:p>
                  </a:txBody>
                  <a:tcPr marL="9525" marR="9525" marT="9525" marB="0">
                    <a:noFill/>
                  </a:tcPr>
                </a:tc>
                <a:extLst>
                  <a:ext uri="{0D108BD9-81ED-4DB2-BD59-A6C34878D82A}">
                    <a16:rowId xmlns:a16="http://schemas.microsoft.com/office/drawing/2014/main" val="3443452799"/>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11.2</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71059244"/>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11.3</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258273726"/>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11.4</a:t>
                      </a:r>
                    </a:p>
                  </a:txBody>
                  <a:tcPr marL="68580" marR="6858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39288966"/>
                  </a:ext>
                </a:extLst>
              </a:tr>
              <a:tr h="242878">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12К1</a:t>
                      </a:r>
                    </a:p>
                  </a:txBody>
                  <a:tcPr marL="68580" marR="68580" marT="0" marB="0" anchor="ctr">
                    <a:noFill/>
                  </a:tcPr>
                </a:tc>
                <a:tc rowSpan="3">
                  <a:txBody>
                    <a:bodyPr/>
                    <a:lstStyle/>
                    <a:p>
                      <a:pPr algn="l" fontAlgn="b"/>
                      <a:r>
                        <a:rPr lang="ru-RU" sz="900" b="0" i="0" u="none" strike="noStrike" dirty="0">
                          <a:solidFill>
                            <a:srgbClr val="000000"/>
                          </a:solidFill>
                          <a:effectLst/>
                          <a:latin typeface="Calibri" panose="020F0502020204030204" pitchFamily="34" charset="0"/>
                        </a:rPr>
                        <a:t>Различать и описывать живые и гербарные экземпляры растений по заданному плану, части растений по изображениям, схемам, моделям, муляжам, рельефным таблицам. Характеризовать признаки растений, уровни организации растительного организма, части растений: клетки, ткани, органы, системы органов, организм. Сравнивать растительные ткани и органы растений между собой. Выявлять причинно-следственные связи между строением и функциями тканей и органов растений, строением и жизнедеятельностью растений.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3572328884"/>
                  </a:ext>
                </a:extLst>
              </a:tr>
              <a:tr h="41962">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12К2</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612646142"/>
                  </a:ext>
                </a:extLst>
              </a:tr>
              <a:tr h="115485">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13</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1040712"/>
                  </a:ext>
                </a:extLst>
              </a:tr>
              <a:tr h="217763">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14.1</a:t>
                      </a:r>
                    </a:p>
                  </a:txBody>
                  <a:tcPr marL="68580" marR="68580" marT="0" marB="0" anchor="ctr">
                    <a:noFill/>
                  </a:tcPr>
                </a:tc>
                <a:tc rowSpan="2">
                  <a:txBody>
                    <a:bodyPr/>
                    <a:lstStyle/>
                    <a:p>
                      <a:pPr algn="l" fontAlgn="b"/>
                      <a:r>
                        <a:rPr lang="ru-RU" sz="900" b="0" i="0" u="none" strike="noStrike" dirty="0">
                          <a:solidFill>
                            <a:srgbClr val="000000"/>
                          </a:solidFill>
                          <a:effectLst/>
                          <a:latin typeface="Calibri" panose="020F0502020204030204" pitchFamily="34" charset="0"/>
                        </a:rPr>
                        <a:t>Характеризовать признаки растений, уровни организации растительного организма, части растений: клетки, ткани, органы, системы органов, организм. Сравнивать растительные ткани и органы растений между собой. Выявлять причинно-следственные связи между строением и функциями тканей и органов растений, строением и жизнедеятельностью растений. Классифицировать растения и их части по разным основаниям</a:t>
                      </a:r>
                    </a:p>
                  </a:txBody>
                  <a:tcPr marL="9525" marR="9525" marT="9525" marB="0" anchor="b">
                    <a:noFill/>
                  </a:tcPr>
                </a:tc>
                <a:extLst>
                  <a:ext uri="{0D108BD9-81ED-4DB2-BD59-A6C34878D82A}">
                    <a16:rowId xmlns:a16="http://schemas.microsoft.com/office/drawing/2014/main" val="1313562819"/>
                  </a:ext>
                </a:extLst>
              </a:tr>
              <a:tr h="0">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14.2</a:t>
                      </a:r>
                    </a:p>
                  </a:txBody>
                  <a:tcPr marL="68580" marR="68580" marT="0" marB="0" anchor="ctr">
                    <a:noFill/>
                  </a:tcPr>
                </a:tc>
                <a:tc vMerge="1">
                  <a:txBody>
                    <a:bodyPr/>
                    <a:lstStyle/>
                    <a:p>
                      <a:pPr algn="l" fontAlgn="b"/>
                      <a:endParaRPr lang="ru-RU" sz="10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4237803416"/>
                  </a:ext>
                </a:extLst>
              </a:tr>
              <a:tr h="196428">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15</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Описывать строение и жизнедеятельность растительного организма (на примере покрытосеменных, или цветковых): поглощение воды и минеральное питание, фотосинтез, дыхание, транспорт веществ, рост, размножение, развитие; связь строения вегетативных и генеративных органов растений с их функциями. Характеризовать признаки растений, уровни организации растительного организма, части растений: клетки, ткани, органы, системы органов, организм. Сравнивать растительные ткани и органы растений между собой. Характеризовать процессы жизнедеятельности растений: поглощение воды и минеральное питание, фотосинтез, дыхание, рост, развитие, способы естественного и искусственного вегетативного размножения; семенное размножение (на примере покрытосеменных, или цветковых). Выявлять причинно-следственные связи между строением и функциями тканей и органов растений, строением и жизнедеятельностью растений</a:t>
                      </a:r>
                    </a:p>
                  </a:txBody>
                  <a:tcPr marL="9525" marR="9525" marT="9525" marB="0" anchor="b">
                    <a:noFill/>
                  </a:tcPr>
                </a:tc>
                <a:extLst>
                  <a:ext uri="{0D108BD9-81ED-4DB2-BD59-A6C34878D82A}">
                    <a16:rowId xmlns:a16="http://schemas.microsoft.com/office/drawing/2014/main" val="4072445723"/>
                  </a:ext>
                </a:extLst>
              </a:tr>
              <a:tr h="229148">
                <a:tc>
                  <a:txBody>
                    <a:bodyPr/>
                    <a:lstStyle/>
                    <a:p>
                      <a:pPr marL="90170" marR="95885" algn="ctr">
                        <a:spcAft>
                          <a:spcPts val="0"/>
                        </a:spcAft>
                        <a:tabLst>
                          <a:tab pos="2969895" algn="ctr"/>
                          <a:tab pos="5940425" algn="r"/>
                        </a:tabLst>
                      </a:pPr>
                      <a:r>
                        <a:rPr lang="ru-RU" sz="900" dirty="0">
                          <a:effectLst/>
                          <a:latin typeface="+mn-lt"/>
                          <a:ea typeface="Times New Roman" panose="02020603050405020304" pitchFamily="18" charset="0"/>
                          <a:cs typeface="Times New Roman" panose="02020603050405020304" pitchFamily="18" charset="0"/>
                        </a:rPr>
                        <a:t>16</a:t>
                      </a:r>
                    </a:p>
                  </a:txBody>
                  <a:tcPr marL="68580" marR="68580" marT="0" marB="0" anchor="ctr">
                    <a:noFill/>
                  </a:tcPr>
                </a:tc>
                <a:tc>
                  <a:txBody>
                    <a:bodyPr/>
                    <a:lstStyle/>
                    <a:p>
                      <a:pPr algn="l" fontAlgn="b"/>
                      <a:r>
                        <a:rPr lang="ru-RU" sz="900" b="0" i="0" u="none" strike="noStrike" dirty="0">
                          <a:solidFill>
                            <a:srgbClr val="000000"/>
                          </a:solidFill>
                          <a:effectLst/>
                          <a:latin typeface="Calibri" panose="020F0502020204030204" pitchFamily="34" charset="0"/>
                        </a:rPr>
                        <a:t>Описывать строение и жизнедеятельность растительного организма. Характеризовать процессы жизнедеятельности растений</a:t>
                      </a:r>
                    </a:p>
                  </a:txBody>
                  <a:tcPr marL="9525" marR="9525" marT="9525" marB="0" anchor="b">
                    <a:noFill/>
                  </a:tcPr>
                </a:tc>
                <a:extLst>
                  <a:ext uri="{0D108BD9-81ED-4DB2-BD59-A6C34878D82A}">
                    <a16:rowId xmlns:a16="http://schemas.microsoft.com/office/drawing/2014/main" val="3154431114"/>
                  </a:ext>
                </a:extLst>
              </a:tr>
            </a:tbl>
          </a:graphicData>
        </a:graphic>
      </p:graphicFrame>
    </p:spTree>
    <p:extLst>
      <p:ext uri="{BB962C8B-B14F-4D97-AF65-F5344CB8AC3E}">
        <p14:creationId xmlns:p14="http://schemas.microsoft.com/office/powerpoint/2010/main" val="408760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904009"/>
            <a:ext cx="8930987" cy="5953991"/>
          </a:xfrm>
          <a:prstGeom prst="rect">
            <a:avLst/>
          </a:prstGeom>
        </p:spPr>
      </p:pic>
    </p:spTree>
    <p:extLst>
      <p:ext uri="{BB962C8B-B14F-4D97-AF65-F5344CB8AC3E}">
        <p14:creationId xmlns:p14="http://schemas.microsoft.com/office/powerpoint/2010/main" val="119406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биология – 7 класс (часть 1)</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242102421"/>
              </p:ext>
            </p:extLst>
          </p:nvPr>
        </p:nvGraphicFramePr>
        <p:xfrm>
          <a:off x="76071" y="727766"/>
          <a:ext cx="12039858" cy="5953633"/>
        </p:xfrm>
        <a:graphic>
          <a:graphicData uri="http://schemas.openxmlformats.org/drawingml/2006/table">
            <a:tbl>
              <a:tblPr firstRow="1" firstCol="1" lastRow="1" lastCol="1" bandRow="1" bandCol="1">
                <a:noFill/>
                <a:tableStyleId>{5940675A-B579-460E-94D1-54222C63F5DA}</a:tableStyleId>
              </a:tblPr>
              <a:tblGrid>
                <a:gridCol w="598889">
                  <a:extLst>
                    <a:ext uri="{9D8B030D-6E8A-4147-A177-3AD203B41FA5}">
                      <a16:colId xmlns:a16="http://schemas.microsoft.com/office/drawing/2014/main" val="1602300257"/>
                    </a:ext>
                  </a:extLst>
                </a:gridCol>
                <a:gridCol w="11440969">
                  <a:extLst>
                    <a:ext uri="{9D8B030D-6E8A-4147-A177-3AD203B41FA5}">
                      <a16:colId xmlns:a16="http://schemas.microsoft.com/office/drawing/2014/main" val="3427477491"/>
                    </a:ext>
                  </a:extLst>
                </a:gridCol>
              </a:tblGrid>
              <a:tr h="217001">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Блоки</a:t>
                      </a:r>
                      <a:r>
                        <a:rPr lang="ru-RU" sz="1300" b="1" spc="-3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ПООП</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выпускник</a:t>
                      </a:r>
                      <a:r>
                        <a:rPr lang="ru-RU" sz="1300" b="1" spc="-4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научится</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получит </a:t>
                      </a:r>
                      <a:r>
                        <a:rPr lang="ru-RU" sz="1300" b="1" spc="-28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возможность</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научиться</a:t>
                      </a:r>
                      <a:r>
                        <a:rPr lang="ru-RU" sz="1300" b="1" spc="-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или</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проверяемые требования</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(умения)</a:t>
                      </a:r>
                      <a:r>
                        <a:rPr lang="ru-RU" sz="1300" b="1" spc="-2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a:t>
                      </a:r>
                      <a:r>
                        <a:rPr lang="ru-RU" sz="1300" b="1" spc="-3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соответствии</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a:t>
                      </a:r>
                      <a:r>
                        <a:rPr lang="ru-RU" sz="1300" b="1" spc="-2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принципы классификации растений, основные систематические группы растений. Различать и описывать живые и гербарные экземпляры растений, части растений, бактерии, грибы, лишайники по изображениям</a:t>
                      </a:r>
                    </a:p>
                  </a:txBody>
                  <a:tcPr marL="9525" marR="9525" marT="9525" marB="0" anchor="b">
                    <a:noFill/>
                  </a:tcPr>
                </a:tc>
                <a:extLst>
                  <a:ext uri="{0D108BD9-81ED-4DB2-BD59-A6C34878D82A}">
                    <a16:rowId xmlns:a16="http://schemas.microsoft.com/office/drawing/2014/main" val="339276895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принципы классификации растений, основные систематические группы растений. Различать и описывать живые и гербарные экземпляры растений, части растений, бактерии, грибы, лишайники по изображениям</a:t>
                      </a:r>
                    </a:p>
                  </a:txBody>
                  <a:tcPr marL="9525" marR="9525" marT="9525" marB="0" anchor="b">
                    <a:noFill/>
                  </a:tcPr>
                </a:tc>
                <a:extLst>
                  <a:ext uri="{0D108BD9-81ED-4DB2-BD59-A6C34878D82A}">
                    <a16:rowId xmlns:a16="http://schemas.microsoft.com/office/drawing/2014/main" val="2460193898"/>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Раскрывать роль растений, грибов, лишайников, бактерий в природных сообществах, в хозяйственной деятельности человека и его повседневной жизни</a:t>
                      </a: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Определять систематическое положение растительного организма (на примере покрытосеменных, или цветковых) с помощью определительной карточки</a:t>
                      </a:r>
                    </a:p>
                  </a:txBody>
                  <a:tcPr marL="9525" marR="9525" marT="9525" marB="0" anchor="b">
                    <a:noFill/>
                  </a:tcPr>
                </a:tc>
                <a:extLst>
                  <a:ext uri="{0D108BD9-81ED-4DB2-BD59-A6C34878D82A}">
                    <a16:rowId xmlns:a16="http://schemas.microsoft.com/office/drawing/2014/main" val="70478865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Выделять существенные признаки строения и жизнедеятельности растений, бактерий, грибов, лишайников</a:t>
                      </a:r>
                    </a:p>
                  </a:txBody>
                  <a:tcPr marL="9525" marR="9525" marT="9525" marB="0" anchor="b">
                    <a:noFill/>
                  </a:tcPr>
                </a:tc>
                <a:extLst>
                  <a:ext uri="{0D108BD9-81ED-4DB2-BD59-A6C34878D82A}">
                    <a16:rowId xmlns:a16="http://schemas.microsoft.com/office/drawing/2014/main" val="1453447304"/>
                  </a:ext>
                </a:extLst>
              </a:tr>
              <a:tr h="57816">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Выделять существенные признаки строения и жизнедеятельности растений, бактерий, грибов, лишайников</a:t>
                      </a:r>
                    </a:p>
                  </a:txBody>
                  <a:tcPr marL="9525" marR="9525" marT="9525" marB="0" anchor="b">
                    <a:noFill/>
                  </a:tcPr>
                </a:tc>
                <a:extLst>
                  <a:ext uri="{0D108BD9-81ED-4DB2-BD59-A6C34878D82A}">
                    <a16:rowId xmlns:a16="http://schemas.microsoft.com/office/drawing/2014/main" val="1999618684"/>
                  </a:ext>
                </a:extLst>
              </a:tr>
              <a:tr h="137026">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и характеризовать существенные признаки объектов (явлений)</a:t>
                      </a:r>
                    </a:p>
                  </a:txBody>
                  <a:tcPr marL="9525" marR="9525" marT="9525" marB="0" anchor="b">
                    <a:noFill/>
                  </a:tcPr>
                </a:tc>
                <a:extLst>
                  <a:ext uri="{0D108BD9-81ED-4DB2-BD59-A6C34878D82A}">
                    <a16:rowId xmlns:a16="http://schemas.microsoft.com/office/drawing/2014/main" val="2634671042"/>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и характеризовать существенные признаки объектов (явлений)</a:t>
                      </a: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черты приспособленности растений к среде обитания</a:t>
                      </a:r>
                    </a:p>
                  </a:txBody>
                  <a:tcPr marL="9525" marR="9525" marT="9525" marB="0" anchor="b">
                    <a:noFill/>
                  </a:tcPr>
                </a:tc>
                <a:extLst>
                  <a:ext uri="{0D108BD9-81ED-4DB2-BD59-A6C34878D82A}">
                    <a16:rowId xmlns:a16="http://schemas.microsoft.com/office/drawing/2014/main" val="1469673145"/>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черты приспособленности растений к среде обитания</a:t>
                      </a:r>
                    </a:p>
                  </a:txBody>
                  <a:tcPr marL="9525" marR="9525" marT="9525" marB="0" anchor="b">
                    <a:noFill/>
                  </a:tcPr>
                </a:tc>
                <a:extLst>
                  <a:ext uri="{0D108BD9-81ED-4DB2-BD59-A6C34878D82A}">
                    <a16:rowId xmlns:a16="http://schemas.microsoft.com/office/drawing/2014/main" val="208830836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Выделять существенные признаки строения и жизнедеятельности растений, бактерий, грибов, лишайников. Выявлять признаки классов покрытосеменных, или цветковых, семейств двудольных и однодольных растений</a:t>
                      </a:r>
                    </a:p>
                  </a:txBody>
                  <a:tcPr marL="9525" marR="9525" marT="9525" marB="0" anchor="b">
                    <a:noFill/>
                  </a:tcPr>
                </a:tc>
                <a:extLst>
                  <a:ext uri="{0D108BD9-81ED-4DB2-BD59-A6C34878D82A}">
                    <a16:rowId xmlns:a16="http://schemas.microsoft.com/office/drawing/2014/main" val="98380090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Приводить примеры культурных растений и их значение в жизни человека, понимать причины и знать меры охраны растительного мира Земли</a:t>
                      </a:r>
                    </a:p>
                  </a:txBody>
                  <a:tcPr marL="9525" marR="9525" marT="9525" marB="0" anchor="b">
                    <a:noFill/>
                  </a:tcPr>
                </a:tc>
                <a:extLst>
                  <a:ext uri="{0D108BD9-81ED-4DB2-BD59-A6C34878D82A}">
                    <a16:rowId xmlns:a16="http://schemas.microsoft.com/office/drawing/2014/main" val="2836142132"/>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10.1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Выделять существенные признаки строения и жизнедеятельности растений, бактерий, грибов, лишайников. Выявлять черты приспособленности растений к среде обитания, значение экологических факторов для растений</a:t>
                      </a:r>
                    </a:p>
                  </a:txBody>
                  <a:tcPr marL="9525" marR="9525" marT="9525" marB="0" anchor="b">
                    <a:noFill/>
                  </a:tcPr>
                </a:tc>
                <a:extLst>
                  <a:ext uri="{0D108BD9-81ED-4DB2-BD59-A6C34878D82A}">
                    <a16:rowId xmlns:a16="http://schemas.microsoft.com/office/drawing/2014/main" val="344991408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10.2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усложнение организации растений в ходе эволюции растительного мира на Земле. </a:t>
                      </a:r>
                    </a:p>
                  </a:txBody>
                  <a:tcPr marL="9525" marR="9525" marT="9525" marB="0" anchor="b">
                    <a:noFill/>
                  </a:tcPr>
                </a:tc>
                <a:extLst>
                  <a:ext uri="{0D108BD9-81ED-4DB2-BD59-A6C34878D82A}">
                    <a16:rowId xmlns:a16="http://schemas.microsoft.com/office/drawing/2014/main" val="423815288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принципы классификации растений, основные систематические группы растений (водоросли, мхи, плауны, хвощи, папоротники, голосеменные, покрытосеменные, или цветковые). Различать и описывать живые и гербарные экземпляры растений, части растений по изображениям, схемам, моделям, муляжам, рельефным таблицам; грибы по изображениям, схемам, муляжам; бактерии по изображениям. Выявлять признаки классов покрытосеменных, или цветковых, семейств двудольных и однодольных растений. Определять систематическое положение растительного организма (на примере покрытосеменных, или цветковых) с помощью определительной карточки</a:t>
                      </a:r>
                    </a:p>
                  </a:txBody>
                  <a:tcPr marL="9525" marR="9525" marT="9525" marB="0" anchor="b">
                    <a:noFill/>
                  </a:tcPr>
                </a:tc>
                <a:extLst>
                  <a:ext uri="{0D108BD9-81ED-4DB2-BD59-A6C34878D82A}">
                    <a16:rowId xmlns:a16="http://schemas.microsoft.com/office/drawing/2014/main" val="2172298017"/>
                  </a:ext>
                </a:extLst>
              </a:tr>
            </a:tbl>
          </a:graphicData>
        </a:graphic>
      </p:graphicFrame>
    </p:spTree>
    <p:extLst>
      <p:ext uri="{BB962C8B-B14F-4D97-AF65-F5344CB8AC3E}">
        <p14:creationId xmlns:p14="http://schemas.microsoft.com/office/powerpoint/2010/main" val="232268869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2369</TotalTime>
  <Words>4570</Words>
  <Application>Microsoft Office PowerPoint</Application>
  <PresentationFormat>Широкоэкранный</PresentationFormat>
  <Paragraphs>332</Paragraphs>
  <Slides>36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Calibri Light</vt:lpstr>
      <vt:lpstr>Montserrat regular</vt:lpstr>
      <vt:lpstr>Times New Roman</vt:lpstr>
      <vt:lpstr>Тема Office</vt:lpstr>
      <vt:lpstr>Результаты Всероссийских проверочных работ   в  Приморском крае в 2026 году  БИОЛОГИЯ</vt:lpstr>
      <vt:lpstr>Презентация PowerPoint</vt:lpstr>
      <vt:lpstr>Презентация PowerPoint</vt:lpstr>
      <vt:lpstr>Требования (умения) – биология – 5 класс (часть 1)</vt:lpstr>
      <vt:lpstr>Требования (умения) – биология – 5 класс (часть 2)</vt:lpstr>
      <vt:lpstr>Презентация PowerPoint</vt:lpstr>
      <vt:lpstr>Требования (умения) – биология – 6 класс</vt:lpstr>
      <vt:lpstr>Презентация PowerPoint</vt:lpstr>
      <vt:lpstr>Требования (умения) – биология – 7 класс (часть 1)</vt:lpstr>
      <vt:lpstr>Требования (умения) – биология – 7 класс (часть 2)</vt:lpstr>
      <vt:lpstr>Презентация PowerPoint</vt:lpstr>
      <vt:lpstr>Требования (умения) – биология – 8 класс (часть 1)</vt:lpstr>
      <vt:lpstr>Требования (умения) – биология – 8 класс (часть 2)</vt:lpstr>
      <vt:lpstr>Презентация PowerPoint</vt:lpstr>
      <vt:lpstr>Требования (умения) – биология – 10 класс (часть 1)</vt:lpstr>
      <vt:lpstr>Требования (умения) – биология – 10 класс (часть 2)</vt:lpstr>
      <vt:lpstr>Распределение первичных баллов, 5 класс</vt:lpstr>
      <vt:lpstr>Распределение первичных баллов, 6 класс</vt:lpstr>
      <vt:lpstr>Распределение первичных баллов, 7 класс</vt:lpstr>
      <vt:lpstr>Распределение первичных баллов, 8 класс</vt:lpstr>
      <vt:lpstr>Распределение первичных баллов, 10 класс</vt:lpstr>
      <vt:lpstr>Статистика по отметкам, 5 класс</vt:lpstr>
      <vt:lpstr>Статистика по отметкам, 6 класс</vt:lpstr>
      <vt:lpstr>Статистика по отметкам, 7 класс</vt:lpstr>
      <vt:lpstr>Статистика по отметкам, 8 класс</vt:lpstr>
      <vt:lpstr>Статистика по отметкам, 10 класс</vt:lpstr>
      <vt:lpstr>Достижение планируемых результатов, 5 класс</vt:lpstr>
      <vt:lpstr>Достижение планируемых результатов, 6 класс</vt:lpstr>
      <vt:lpstr>Достижение планируемых результатов, 7 класс</vt:lpstr>
      <vt:lpstr>Достижение планируемых результатов, 8 класс</vt:lpstr>
      <vt:lpstr>Достижение планируемых результатов, 10 класс</vt:lpstr>
      <vt:lpstr>Сравнение отметок с отметками по журналу, 5 класс</vt:lpstr>
      <vt:lpstr>Сравнение отметок с отметками по журналу, 6 класс</vt:lpstr>
      <vt:lpstr>Сравнение отметок с отметками по журналу, 7 класс</vt:lpstr>
      <vt:lpstr>Сравнение отметок с отметками по журналу, 8 класс</vt:lpstr>
      <vt:lpstr>Сравнение отметок с отметками по журналу, 10 класс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Новожеева Елена</dc:creator>
  <cp:lastModifiedBy>Ирина А. Карташова</cp:lastModifiedBy>
  <cp:revision>709</cp:revision>
  <cp:lastPrinted>2025-06-19T07:10:59Z</cp:lastPrinted>
  <dcterms:created xsi:type="dcterms:W3CDTF">2022-06-03T19:16:13Z</dcterms:created>
  <dcterms:modified xsi:type="dcterms:W3CDTF">2026-07-08T22:50:55Z</dcterms:modified>
</cp:coreProperties>
</file>